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4"/>
  </p:sldMasterIdLst>
  <p:notesMasterIdLst>
    <p:notesMasterId r:id="rId17"/>
  </p:notesMasterIdLst>
  <p:sldIdLst>
    <p:sldId id="256" r:id="rId5"/>
    <p:sldId id="265" r:id="rId6"/>
    <p:sldId id="295" r:id="rId7"/>
    <p:sldId id="257" r:id="rId8"/>
    <p:sldId id="260" r:id="rId9"/>
    <p:sldId id="261" r:id="rId10"/>
    <p:sldId id="277" r:id="rId11"/>
    <p:sldId id="273" r:id="rId12"/>
    <p:sldId id="281" r:id="rId13"/>
    <p:sldId id="279" r:id="rId14"/>
    <p:sldId id="280" r:id="rId15"/>
    <p:sldId id="300" r:id="rId16"/>
  </p:sldIdLst>
  <p:sldSz cx="9144000" cy="5143500" type="screen16x9"/>
  <p:notesSz cx="6858000" cy="9144000"/>
  <p:embeddedFontLst>
    <p:embeddedFont>
      <p:font typeface="Roboto Slab" panose="020B0604020202020204" charset="0"/>
      <p:regular r:id="rId18"/>
      <p:bold r:id="rId19"/>
    </p:embeddedFont>
    <p:embeddedFont>
      <p:font typeface="Arial Black" panose="020B0A04020102020204" pitchFamily="34" charset="0"/>
      <p:bold r:id="rId20"/>
    </p:embeddedFont>
    <p:embeddedFont>
      <p:font typeface="맑은 고딕" panose="020B0503020000020004" pitchFamily="34" charset="-127"/>
      <p:regular r:id="rId21"/>
      <p:bold r:id="rId22"/>
    </p:embeddedFont>
    <p:embeddedFont>
      <p:font typeface="Oxygen" panose="020B0604020202020204" charset="0"/>
      <p:regular r:id="rId23"/>
      <p:bold r:id="rId24"/>
    </p:embeddedFont>
    <p:embeddedFont>
      <p:font typeface="Georgia" panose="02040502050405020303" pitchFamily="18" charset="0"/>
      <p:regular r:id="rId25"/>
      <p:bold r:id="rId26"/>
      <p:italic r:id="rId27"/>
      <p:boldItalic r:id="rId28"/>
    </p:embeddedFont>
    <p:embeddedFont>
      <p:font typeface="Baskerville Old Face" panose="02020602080505020303" pitchFamily="18" charset="0"/>
      <p:regular r:id="rId29"/>
    </p:embeddedFont>
    <p:embeddedFont>
      <p:font typeface="Gill Sans Ultra Bold Condensed" panose="020B0A06020104020203" pitchFamily="34" charset="0"/>
      <p:regular r:id="rId30"/>
    </p:embeddedFont>
    <p:embeddedFont>
      <p:font typeface="Stencil" panose="040409050D0802020404" pitchFamily="82" charset="0"/>
      <p:regular r:id="rId31"/>
    </p:embeddedFont>
    <p:embeddedFont>
      <p:font typeface="ACADEMY ENGRAVED LET PLAIN:1.0" panose="020B0604020202020204" charset="0"/>
      <p:regular r:id="rId32"/>
    </p:embeddedFont>
    <p:embeddedFont>
      <p:font typeface="Roboto" panose="020B0604020202020204" charset="0"/>
      <p:regular r:id="rId33"/>
      <p:bold r:id="rId34"/>
      <p:italic r:id="rId35"/>
      <p:boldItalic r:id="rId36"/>
    </p:embeddedFont>
    <p:embeddedFont>
      <p:font typeface="Arial Rounded MT Bold" panose="020F0704030504030204" pitchFamily="34" charset="0"/>
      <p:regular r:id="rId37"/>
    </p:embeddedFont>
    <p:embeddedFont>
      <p:font typeface="Cambria Math" panose="02040503050406030204" pitchFamily="18" charset="0"/>
      <p:regular r:id="rId38"/>
    </p:embeddedFont>
    <p:embeddedFont>
      <p:font typeface="Colonna MT" panose="04020805060202030203" pitchFamily="8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36C19"/>
    <a:srgbClr val="FF40FF"/>
    <a:srgbClr val="942092"/>
    <a:srgbClr val="FF9300"/>
    <a:srgbClr val="EBA791"/>
    <a:srgbClr val="AB7942"/>
    <a:srgbClr val="BA1D15"/>
    <a:srgbClr val="080A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9FA57-B65E-4FE3-B0E7-5864905823F4}">
  <a:tblStyle styleId="{7249FA57-B65E-4FE3-B0E7-5864905823F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8B28E4-CABC-4F90-B23C-87529757FC9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1"/>
  </p:normalViewPr>
  <p:slideViewPr>
    <p:cSldViewPr snapToGrid="0" snapToObjects="1">
      <p:cViewPr varScale="1">
        <p:scale>
          <a:sx n="89" d="100"/>
          <a:sy n="89" d="100"/>
        </p:scale>
        <p:origin x="66" y="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79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4188e98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4188e98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7650" y="2626031"/>
            <a:ext cx="9144000" cy="1886700"/>
          </a:xfrm>
          <a:prstGeom prst="rect">
            <a:avLst/>
          </a:prstGeom>
          <a:solidFill>
            <a:srgbClr val="00443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9175" y="2963363"/>
            <a:ext cx="6598200" cy="115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4400"/>
              <a:buNone/>
              <a:defRPr sz="4400">
                <a:solidFill>
                  <a:schemeClr val="lt1"/>
                </a:solidFill>
              </a:defRPr>
            </a:lvl2pPr>
            <a:lvl3pPr lvl="2" algn="ctr">
              <a:spcBef>
                <a:spcPts val="0"/>
              </a:spcBef>
              <a:spcAft>
                <a:spcPts val="0"/>
              </a:spcAft>
              <a:buClr>
                <a:schemeClr val="lt1"/>
              </a:buClr>
              <a:buSzPts val="4400"/>
              <a:buNone/>
              <a:defRPr sz="4400">
                <a:solidFill>
                  <a:schemeClr val="lt1"/>
                </a:solidFill>
              </a:defRPr>
            </a:lvl3pPr>
            <a:lvl4pPr lvl="3" algn="ctr">
              <a:spcBef>
                <a:spcPts val="0"/>
              </a:spcBef>
              <a:spcAft>
                <a:spcPts val="0"/>
              </a:spcAft>
              <a:buClr>
                <a:schemeClr val="lt1"/>
              </a:buClr>
              <a:buSzPts val="4400"/>
              <a:buNone/>
              <a:defRPr sz="4400">
                <a:solidFill>
                  <a:schemeClr val="lt1"/>
                </a:solidFill>
              </a:defRPr>
            </a:lvl4pPr>
            <a:lvl5pPr lvl="4" algn="ctr">
              <a:spcBef>
                <a:spcPts val="0"/>
              </a:spcBef>
              <a:spcAft>
                <a:spcPts val="0"/>
              </a:spcAft>
              <a:buClr>
                <a:schemeClr val="lt1"/>
              </a:buClr>
              <a:buSzPts val="4400"/>
              <a:buNone/>
              <a:defRPr sz="4400">
                <a:solidFill>
                  <a:schemeClr val="lt1"/>
                </a:solidFill>
              </a:defRPr>
            </a:lvl5pPr>
            <a:lvl6pPr lvl="5" algn="ctr">
              <a:spcBef>
                <a:spcPts val="0"/>
              </a:spcBef>
              <a:spcAft>
                <a:spcPts val="0"/>
              </a:spcAft>
              <a:buClr>
                <a:schemeClr val="lt1"/>
              </a:buClr>
              <a:buSzPts val="4400"/>
              <a:buNone/>
              <a:defRPr sz="4400">
                <a:solidFill>
                  <a:schemeClr val="lt1"/>
                </a:solidFill>
              </a:defRPr>
            </a:lvl6pPr>
            <a:lvl7pPr lvl="6" algn="ctr">
              <a:spcBef>
                <a:spcPts val="0"/>
              </a:spcBef>
              <a:spcAft>
                <a:spcPts val="0"/>
              </a:spcAft>
              <a:buClr>
                <a:schemeClr val="lt1"/>
              </a:buClr>
              <a:buSzPts val="4400"/>
              <a:buNone/>
              <a:defRPr sz="4400">
                <a:solidFill>
                  <a:schemeClr val="lt1"/>
                </a:solidFill>
              </a:defRPr>
            </a:lvl7pPr>
            <a:lvl8pPr lvl="7" algn="ctr">
              <a:spcBef>
                <a:spcPts val="0"/>
              </a:spcBef>
              <a:spcAft>
                <a:spcPts val="0"/>
              </a:spcAft>
              <a:buClr>
                <a:schemeClr val="lt1"/>
              </a:buClr>
              <a:buSzPts val="4400"/>
              <a:buNone/>
              <a:defRPr sz="4400">
                <a:solidFill>
                  <a:schemeClr val="lt1"/>
                </a:solidFill>
              </a:defRPr>
            </a:lvl8pPr>
            <a:lvl9pPr lvl="8" algn="ctr">
              <a:spcBef>
                <a:spcPts val="0"/>
              </a:spcBef>
              <a:spcAft>
                <a:spcPts val="0"/>
              </a:spcAft>
              <a:buClr>
                <a:schemeClr val="lt1"/>
              </a:buClr>
              <a:buSzPts val="4400"/>
              <a:buNone/>
              <a:defRPr sz="4400">
                <a:solidFill>
                  <a:schemeClr val="lt1"/>
                </a:solidFill>
              </a:defRPr>
            </a:lvl9pPr>
          </a:lstStyle>
          <a:p>
            <a:endParaRPr/>
          </a:p>
        </p:txBody>
      </p:sp>
      <p:grpSp>
        <p:nvGrpSpPr>
          <p:cNvPr id="12" name="Google Shape;12;p2"/>
          <p:cNvGrpSpPr/>
          <p:nvPr/>
        </p:nvGrpSpPr>
        <p:grpSpPr>
          <a:xfrm>
            <a:off x="0" y="4265975"/>
            <a:ext cx="9197400" cy="883431"/>
            <a:chOff x="0" y="5687967"/>
            <a:chExt cx="9197400" cy="1177908"/>
          </a:xfrm>
        </p:grpSpPr>
        <p:sp>
          <p:nvSpPr>
            <p:cNvPr id="13" name="Google Shape;13;p2"/>
            <p:cNvSpPr/>
            <p:nvPr/>
          </p:nvSpPr>
          <p:spPr>
            <a:xfrm>
              <a:off x="0" y="5948175"/>
              <a:ext cx="9197400" cy="91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800" y="5687967"/>
              <a:ext cx="457800" cy="336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sky)">
  <p:cSld name="TITLE_AND_TWO_COLUMNS_1_1_1">
    <p:spTree>
      <p:nvGrpSpPr>
        <p:cNvPr id="1" name="Shape 81"/>
        <p:cNvGrpSpPr/>
        <p:nvPr/>
      </p:nvGrpSpPr>
      <p:grpSpPr>
        <a:xfrm>
          <a:off x="0" y="0"/>
          <a:ext cx="0" cy="0"/>
          <a:chOff x="0" y="0"/>
          <a:chExt cx="0" cy="0"/>
        </a:xfrm>
      </p:grpSpPr>
      <p:sp>
        <p:nvSpPr>
          <p:cNvPr id="82" name="Google Shape;82;p13"/>
          <p:cNvSpPr/>
          <p:nvPr/>
        </p:nvSpPr>
        <p:spPr>
          <a:xfrm>
            <a:off x="0" y="50"/>
            <a:ext cx="9144000" cy="5143500"/>
          </a:xfrm>
          <a:prstGeom prst="frame">
            <a:avLst>
              <a:gd name="adj1" fmla="val 2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body" idx="1"/>
          </p:nvPr>
        </p:nvSpPr>
        <p:spPr>
          <a:xfrm>
            <a:off x="2257426"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chemeClr val="accent4"/>
              </a:buClr>
              <a:buSzPts val="1400"/>
              <a:buChar char="◍"/>
              <a:defRPr sz="1400"/>
            </a:lvl1pPr>
            <a:lvl2pPr marL="914400" lvl="1" indent="-317500" rtl="0">
              <a:spcBef>
                <a:spcPts val="0"/>
              </a:spcBef>
              <a:spcAft>
                <a:spcPts val="0"/>
              </a:spcAft>
              <a:buClr>
                <a:schemeClr val="accent4"/>
              </a:buClr>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4" name="Google Shape;84;p13"/>
          <p:cNvSpPr txBox="1">
            <a:spLocks noGrp="1"/>
          </p:cNvSpPr>
          <p:nvPr>
            <p:ph type="body" idx="2"/>
          </p:nvPr>
        </p:nvSpPr>
        <p:spPr>
          <a:xfrm>
            <a:off x="4414202"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chemeClr val="accent4"/>
              </a:buClr>
              <a:buSzPts val="1400"/>
              <a:buChar char="◍"/>
              <a:defRPr sz="1400"/>
            </a:lvl1pPr>
            <a:lvl2pPr marL="914400" lvl="1" indent="-317500" rtl="0">
              <a:spcBef>
                <a:spcPts val="0"/>
              </a:spcBef>
              <a:spcAft>
                <a:spcPts val="0"/>
              </a:spcAft>
              <a:buClr>
                <a:schemeClr val="accent4"/>
              </a:buClr>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5" name="Google Shape;85;p13"/>
          <p:cNvSpPr txBox="1">
            <a:spLocks noGrp="1"/>
          </p:cNvSpPr>
          <p:nvPr>
            <p:ph type="body" idx="3"/>
          </p:nvPr>
        </p:nvSpPr>
        <p:spPr>
          <a:xfrm>
            <a:off x="6570979"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chemeClr val="accent4"/>
              </a:buClr>
              <a:buSzPts val="1400"/>
              <a:buChar char="◍"/>
              <a:defRPr sz="1400"/>
            </a:lvl1pPr>
            <a:lvl2pPr marL="914400" lvl="1" indent="-317500" rtl="0">
              <a:spcBef>
                <a:spcPts val="0"/>
              </a:spcBef>
              <a:spcAft>
                <a:spcPts val="0"/>
              </a:spcAft>
              <a:buClr>
                <a:schemeClr val="accent4"/>
              </a:buClr>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6" name="Google Shape;86;p13"/>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87" name="Google Shape;87;p13"/>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8" name="Google Shape;88;p13" descr="Flat land, big sky, Wicken Fen"/>
          <p:cNvPicPr preferRelativeResize="0"/>
          <p:nvPr/>
        </p:nvPicPr>
        <p:blipFill rotWithShape="1">
          <a:blip r:embed="rId2">
            <a:alphaModFix/>
          </a:blip>
          <a:srcRect l="20350" t="27743" r="33752" b="32459"/>
          <a:stretch/>
        </p:blipFill>
        <p:spPr>
          <a:xfrm>
            <a:off x="0" y="644600"/>
            <a:ext cx="1943101" cy="8430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leaf)" type="blank">
  <p:cSld name="BLANK">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p:nvPr/>
        </p:nvSpPr>
        <p:spPr>
          <a:xfrm>
            <a:off x="261900" y="208013"/>
            <a:ext cx="8620200" cy="4727400"/>
          </a:xfrm>
          <a:prstGeom prst="rect">
            <a:avLst/>
          </a:prstGeom>
          <a:solidFill>
            <a:srgbClr val="8EC641">
              <a:alpha val="8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sldNum" idx="12"/>
          </p:nvPr>
        </p:nvSpPr>
        <p:spPr>
          <a:xfrm>
            <a:off x="4345650" y="4935488"/>
            <a:ext cx="452700" cy="2082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8907-338F-694D-97C2-DA408811323D}"/>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EF259AF8-5ABC-9044-BB09-6036D3D8329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4059AD-9BE8-AD4C-A584-A170C862D397}"/>
              </a:ext>
            </a:extLst>
          </p:cNvPr>
          <p:cNvSpPr>
            <a:spLocks noGrp="1"/>
          </p:cNvSpPr>
          <p:nvPr>
            <p:ph type="dt" sz="half" idx="10"/>
          </p:nvPr>
        </p:nvSpPr>
        <p:spPr>
          <a:xfrm>
            <a:off x="628650" y="4767263"/>
            <a:ext cx="2057400" cy="273844"/>
          </a:xfrm>
          <a:prstGeom prst="rect">
            <a:avLst/>
          </a:prstGeom>
        </p:spPr>
        <p:txBody>
          <a:bodyPr/>
          <a:lstStyle/>
          <a:p>
            <a:fld id="{403D8776-8D6E-4545-A48B-1BC66C63A669}" type="datetimeFigureOut">
              <a:rPr lang="en-US" smtClean="0"/>
              <a:t>5/25/2021</a:t>
            </a:fld>
            <a:endParaRPr lang="en-US"/>
          </a:p>
        </p:txBody>
      </p:sp>
      <p:sp>
        <p:nvSpPr>
          <p:cNvPr id="5" name="Footer Placeholder 4">
            <a:extLst>
              <a:ext uri="{FF2B5EF4-FFF2-40B4-BE49-F238E27FC236}">
                <a16:creationId xmlns:a16="http://schemas.microsoft.com/office/drawing/2014/main" id="{5C2D3337-C531-5249-BC37-AB6248D4121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3ADCCB-F709-2A4E-9F70-15E234D14797}"/>
              </a:ext>
            </a:extLst>
          </p:cNvPr>
          <p:cNvSpPr>
            <a:spLocks noGrp="1"/>
          </p:cNvSpPr>
          <p:nvPr>
            <p:ph type="sldNum" sz="quarter" idx="12"/>
          </p:nvPr>
        </p:nvSpPr>
        <p:spPr>
          <a:xfrm>
            <a:off x="6457950" y="4767263"/>
            <a:ext cx="2057400" cy="273844"/>
          </a:xfrm>
          <a:prstGeom prst="rect">
            <a:avLst/>
          </a:prstGeom>
        </p:spPr>
        <p:txBody>
          <a:bodyPr/>
          <a:lstStyle/>
          <a:p>
            <a:fld id="{6E859DA3-B112-FC4E-8C1A-08BCC51F7BFD}" type="slidenum">
              <a:rPr lang="en-US" smtClean="0"/>
              <a:t>‹#›</a:t>
            </a:fld>
            <a:endParaRPr lang="en-US"/>
          </a:p>
        </p:txBody>
      </p:sp>
    </p:spTree>
    <p:extLst>
      <p:ext uri="{BB962C8B-B14F-4D97-AF65-F5344CB8AC3E}">
        <p14:creationId xmlns:p14="http://schemas.microsoft.com/office/powerpoint/2010/main" val="198431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p:nvPr/>
        </p:nvSpPr>
        <p:spPr>
          <a:xfrm>
            <a:off x="-7650" y="1742525"/>
            <a:ext cx="9159300" cy="3400975"/>
          </a:xfrm>
          <a:custGeom>
            <a:avLst/>
            <a:gdLst/>
            <a:ahLst/>
            <a:cxnLst/>
            <a:rect l="l" t="t" r="r" b="b"/>
            <a:pathLst>
              <a:path w="366372" h="136039" extrusionOk="0">
                <a:moveTo>
                  <a:pt x="0" y="255"/>
                </a:moveTo>
                <a:lnTo>
                  <a:pt x="0" y="136039"/>
                </a:lnTo>
                <a:lnTo>
                  <a:pt x="366372" y="136039"/>
                </a:lnTo>
                <a:lnTo>
                  <a:pt x="366372" y="255"/>
                </a:lnTo>
                <a:lnTo>
                  <a:pt x="54110" y="0"/>
                </a:lnTo>
                <a:lnTo>
                  <a:pt x="45720" y="10462"/>
                </a:lnTo>
                <a:lnTo>
                  <a:pt x="36991" y="611"/>
                </a:lnTo>
                <a:close/>
              </a:path>
            </a:pathLst>
          </a:custGeom>
          <a:solidFill>
            <a:schemeClr val="lt1"/>
          </a:solidFill>
          <a:ln>
            <a:noFill/>
          </a:ln>
        </p:spPr>
      </p:sp>
      <p:sp>
        <p:nvSpPr>
          <p:cNvPr id="17" name="Google Shape;17;p3"/>
          <p:cNvSpPr txBox="1">
            <a:spLocks noGrp="1"/>
          </p:cNvSpPr>
          <p:nvPr>
            <p:ph type="ctrTitle"/>
          </p:nvPr>
        </p:nvSpPr>
        <p:spPr>
          <a:xfrm>
            <a:off x="884073" y="2166312"/>
            <a:ext cx="56601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18" name="Google Shape;18;p3"/>
          <p:cNvSpPr txBox="1">
            <a:spLocks noGrp="1"/>
          </p:cNvSpPr>
          <p:nvPr>
            <p:ph type="subTitle" idx="1"/>
          </p:nvPr>
        </p:nvSpPr>
        <p:spPr>
          <a:xfrm>
            <a:off x="884073" y="3411563"/>
            <a:ext cx="56601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400"/>
              <a:buNone/>
              <a:defRPr sz="2400">
                <a:solidFill>
                  <a:schemeClr val="accent5"/>
                </a:solidFill>
              </a:defRPr>
            </a:lvl1pPr>
            <a:lvl2pPr lvl="1" rtl="0">
              <a:spcBef>
                <a:spcPts val="0"/>
              </a:spcBef>
              <a:spcAft>
                <a:spcPts val="0"/>
              </a:spcAft>
              <a:buClr>
                <a:schemeClr val="accent5"/>
              </a:buClr>
              <a:buSzPts val="2400"/>
              <a:buNone/>
              <a:defRPr>
                <a:solidFill>
                  <a:schemeClr val="accent5"/>
                </a:solidFill>
              </a:defRPr>
            </a:lvl2pPr>
            <a:lvl3pPr lvl="2" rtl="0">
              <a:spcBef>
                <a:spcPts val="0"/>
              </a:spcBef>
              <a:spcAft>
                <a:spcPts val="0"/>
              </a:spcAft>
              <a:buClr>
                <a:schemeClr val="accent5"/>
              </a:buClr>
              <a:buSzPts val="2400"/>
              <a:buNone/>
              <a:defRPr>
                <a:solidFill>
                  <a:schemeClr val="accent5"/>
                </a:solidFill>
              </a:defRPr>
            </a:lvl3pPr>
            <a:lvl4pPr lvl="3" rtl="0">
              <a:spcBef>
                <a:spcPts val="0"/>
              </a:spcBef>
              <a:spcAft>
                <a:spcPts val="0"/>
              </a:spcAft>
              <a:buClr>
                <a:schemeClr val="accent5"/>
              </a:buClr>
              <a:buSzPts val="2400"/>
              <a:buNone/>
              <a:defRPr sz="2400">
                <a:solidFill>
                  <a:schemeClr val="accent5"/>
                </a:solidFill>
              </a:defRPr>
            </a:lvl4pPr>
            <a:lvl5pPr lvl="4" rtl="0">
              <a:spcBef>
                <a:spcPts val="0"/>
              </a:spcBef>
              <a:spcAft>
                <a:spcPts val="0"/>
              </a:spcAft>
              <a:buClr>
                <a:schemeClr val="accent5"/>
              </a:buClr>
              <a:buSzPts val="2400"/>
              <a:buNone/>
              <a:defRPr sz="2400">
                <a:solidFill>
                  <a:schemeClr val="accent5"/>
                </a:solidFill>
              </a:defRPr>
            </a:lvl5pPr>
            <a:lvl6pPr lvl="5" rtl="0">
              <a:spcBef>
                <a:spcPts val="0"/>
              </a:spcBef>
              <a:spcAft>
                <a:spcPts val="0"/>
              </a:spcAft>
              <a:buClr>
                <a:schemeClr val="accent5"/>
              </a:buClr>
              <a:buSzPts val="2400"/>
              <a:buNone/>
              <a:defRPr sz="2400">
                <a:solidFill>
                  <a:schemeClr val="accent5"/>
                </a:solidFill>
              </a:defRPr>
            </a:lvl6pPr>
            <a:lvl7pPr lvl="6" rtl="0">
              <a:spcBef>
                <a:spcPts val="0"/>
              </a:spcBef>
              <a:spcAft>
                <a:spcPts val="0"/>
              </a:spcAft>
              <a:buClr>
                <a:schemeClr val="accent5"/>
              </a:buClr>
              <a:buSzPts val="2400"/>
              <a:buNone/>
              <a:defRPr sz="2400">
                <a:solidFill>
                  <a:schemeClr val="accent5"/>
                </a:solidFill>
              </a:defRPr>
            </a:lvl7pPr>
            <a:lvl8pPr lvl="7" rtl="0">
              <a:spcBef>
                <a:spcPts val="0"/>
              </a:spcBef>
              <a:spcAft>
                <a:spcPts val="0"/>
              </a:spcAft>
              <a:buClr>
                <a:schemeClr val="accent5"/>
              </a:buClr>
              <a:buSzPts val="2400"/>
              <a:buNone/>
              <a:defRPr sz="2400">
                <a:solidFill>
                  <a:schemeClr val="accent5"/>
                </a:solidFill>
              </a:defRPr>
            </a:lvl8pPr>
            <a:lvl9pPr lvl="8" rtl="0">
              <a:spcBef>
                <a:spcPts val="0"/>
              </a:spcBef>
              <a:spcAft>
                <a:spcPts val="0"/>
              </a:spcAft>
              <a:buClr>
                <a:schemeClr val="accent5"/>
              </a:buClr>
              <a:buSzPts val="2400"/>
              <a:buNone/>
              <a:defRPr sz="24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FFFF"/>
        </a:solidFill>
        <a:effectLst/>
      </p:bgPr>
    </p:bg>
    <p:spTree>
      <p:nvGrpSpPr>
        <p:cNvPr id="1" name="Shape 19"/>
        <p:cNvGrpSpPr/>
        <p:nvPr/>
      </p:nvGrpSpPr>
      <p:grpSpPr>
        <a:xfrm>
          <a:off x="0" y="0"/>
          <a:ext cx="0" cy="0"/>
          <a:chOff x="0" y="0"/>
          <a:chExt cx="0" cy="0"/>
        </a:xfrm>
      </p:grpSpPr>
      <p:sp>
        <p:nvSpPr>
          <p:cNvPr id="20" name="Google Shape;20;p4"/>
          <p:cNvSpPr/>
          <p:nvPr/>
        </p:nvSpPr>
        <p:spPr>
          <a:xfrm>
            <a:off x="0" y="50"/>
            <a:ext cx="9144000" cy="5143500"/>
          </a:xfrm>
          <a:prstGeom prst="frame">
            <a:avLst>
              <a:gd name="adj1" fmla="val 2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t="8313" b="8304"/>
          <a:stretch/>
        </p:blipFill>
        <p:spPr>
          <a:xfrm rot="-5400000">
            <a:off x="3554205" y="454046"/>
            <a:ext cx="2035624" cy="1127534"/>
          </a:xfrm>
          <a:prstGeom prst="rect">
            <a:avLst/>
          </a:prstGeom>
          <a:noFill/>
          <a:ln>
            <a:noFill/>
          </a:ln>
        </p:spPr>
      </p:pic>
      <p:sp>
        <p:nvSpPr>
          <p:cNvPr id="22" name="Google Shape;22;p4"/>
          <p:cNvSpPr/>
          <p:nvPr/>
        </p:nvSpPr>
        <p:spPr>
          <a:xfrm>
            <a:off x="4008250" y="1152569"/>
            <a:ext cx="1127700" cy="883200"/>
          </a:xfrm>
          <a:prstGeom prst="rect">
            <a:avLst/>
          </a:prstGeom>
          <a:solidFill>
            <a:srgbClr val="00443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24650" y="2161800"/>
            <a:ext cx="5894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2"/>
              </a:buClr>
              <a:buSzPts val="3000"/>
              <a:buChar char="◍"/>
              <a:defRPr i="1">
                <a:solidFill>
                  <a:schemeClr val="dk2"/>
                </a:solidFill>
              </a:defRPr>
            </a:lvl1pPr>
            <a:lvl2pPr marL="914400" lvl="1" indent="-381000" algn="ctr" rtl="0">
              <a:spcBef>
                <a:spcPts val="0"/>
              </a:spcBef>
              <a:spcAft>
                <a:spcPts val="0"/>
              </a:spcAft>
              <a:buClr>
                <a:schemeClr val="dk2"/>
              </a:buClr>
              <a:buSzPts val="2400"/>
              <a:buChar char="○"/>
              <a:defRPr i="1">
                <a:solidFill>
                  <a:schemeClr val="dk2"/>
                </a:solidFill>
              </a:defRPr>
            </a:lvl2pPr>
            <a:lvl3pPr marL="1371600" lvl="2" indent="-381000" algn="ctr" rtl="0">
              <a:spcBef>
                <a:spcPts val="0"/>
              </a:spcBef>
              <a:spcAft>
                <a:spcPts val="0"/>
              </a:spcAft>
              <a:buClr>
                <a:schemeClr val="dk2"/>
              </a:buClr>
              <a:buSzPts val="2400"/>
              <a:buChar char="■"/>
              <a:defRPr i="1">
                <a:solidFill>
                  <a:schemeClr val="dk2"/>
                </a:solidFill>
              </a:defRPr>
            </a:lvl3pPr>
            <a:lvl4pPr marL="1828800" lvl="3" indent="-342900" algn="ctr" rtl="0">
              <a:spcBef>
                <a:spcPts val="0"/>
              </a:spcBef>
              <a:spcAft>
                <a:spcPts val="0"/>
              </a:spcAft>
              <a:buClr>
                <a:schemeClr val="dk2"/>
              </a:buClr>
              <a:buSzPts val="1800"/>
              <a:buChar char="●"/>
              <a:defRPr i="1">
                <a:solidFill>
                  <a:schemeClr val="dk2"/>
                </a:solidFill>
              </a:defRPr>
            </a:lvl4pPr>
            <a:lvl5pPr marL="2286000" lvl="4" indent="-342900" algn="ctr" rtl="0">
              <a:spcBef>
                <a:spcPts val="0"/>
              </a:spcBef>
              <a:spcAft>
                <a:spcPts val="0"/>
              </a:spcAft>
              <a:buClr>
                <a:schemeClr val="dk2"/>
              </a:buClr>
              <a:buSzPts val="1800"/>
              <a:buChar char="○"/>
              <a:defRPr i="1">
                <a:solidFill>
                  <a:schemeClr val="dk2"/>
                </a:solidFill>
              </a:defRPr>
            </a:lvl5pPr>
            <a:lvl6pPr marL="2743200" lvl="5" indent="-342900" algn="ctr" rtl="0">
              <a:spcBef>
                <a:spcPts val="0"/>
              </a:spcBef>
              <a:spcAft>
                <a:spcPts val="0"/>
              </a:spcAft>
              <a:buClr>
                <a:schemeClr val="dk2"/>
              </a:buClr>
              <a:buSzPts val="1800"/>
              <a:buChar char="■"/>
              <a:defRPr i="1">
                <a:solidFill>
                  <a:schemeClr val="dk2"/>
                </a:solidFill>
              </a:defRPr>
            </a:lvl6pPr>
            <a:lvl7pPr marL="3200400" lvl="6" indent="-342900" algn="ctr" rtl="0">
              <a:spcBef>
                <a:spcPts val="0"/>
              </a:spcBef>
              <a:spcAft>
                <a:spcPts val="0"/>
              </a:spcAft>
              <a:buClr>
                <a:schemeClr val="dk2"/>
              </a:buClr>
              <a:buSzPts val="1800"/>
              <a:buChar char="●"/>
              <a:defRPr i="1">
                <a:solidFill>
                  <a:schemeClr val="dk2"/>
                </a:solidFill>
              </a:defRPr>
            </a:lvl7pPr>
            <a:lvl8pPr marL="3657600" lvl="7" indent="-342900" algn="ctr" rtl="0">
              <a:spcBef>
                <a:spcPts val="0"/>
              </a:spcBef>
              <a:spcAft>
                <a:spcPts val="0"/>
              </a:spcAft>
              <a:buClr>
                <a:schemeClr val="dk2"/>
              </a:buClr>
              <a:buSzPts val="1800"/>
              <a:buChar char="○"/>
              <a:defRPr i="1">
                <a:solidFill>
                  <a:schemeClr val="dk2"/>
                </a:solidFill>
              </a:defRPr>
            </a:lvl8pPr>
            <a:lvl9pPr marL="4114800" lvl="8" indent="-342900" algn="ctr">
              <a:spcBef>
                <a:spcPts val="0"/>
              </a:spcBef>
              <a:spcAft>
                <a:spcPts val="0"/>
              </a:spcAft>
              <a:buClr>
                <a:schemeClr val="dk2"/>
              </a:buClr>
              <a:buSzPts val="1800"/>
              <a:buChar char="■"/>
              <a:defRPr i="1">
                <a:solidFill>
                  <a:schemeClr val="dk2"/>
                </a:solidFill>
              </a:defRPr>
            </a:lvl9pPr>
          </a:lstStyle>
          <a:p>
            <a:endParaRPr/>
          </a:p>
        </p:txBody>
      </p:sp>
      <p:sp>
        <p:nvSpPr>
          <p:cNvPr id="24" name="Google Shape;24;p4"/>
          <p:cNvSpPr txBox="1"/>
          <p:nvPr/>
        </p:nvSpPr>
        <p:spPr>
          <a:xfrm>
            <a:off x="3593400" y="1074648"/>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lt1"/>
                </a:solidFill>
                <a:latin typeface="Georgia"/>
                <a:ea typeface="Georgia"/>
                <a:cs typeface="Georgia"/>
                <a:sym typeface="Georgia"/>
              </a:rPr>
              <a:t>“</a:t>
            </a:r>
            <a:endParaRPr sz="9600">
              <a:solidFill>
                <a:schemeClr val="lt1"/>
              </a:solidFill>
              <a:latin typeface="Georgia"/>
              <a:ea typeface="Georgia"/>
              <a:cs typeface="Georgia"/>
              <a:sym typeface="Georgia"/>
            </a:endParaRPr>
          </a:p>
        </p:txBody>
      </p:sp>
      <p:sp>
        <p:nvSpPr>
          <p:cNvPr id="25" name="Google Shape;25;p4"/>
          <p:cNvSpPr txBox="1">
            <a:spLocks noGrp="1"/>
          </p:cNvSpPr>
          <p:nvPr>
            <p:ph type="sldNum" idx="12"/>
          </p:nvPr>
        </p:nvSpPr>
        <p:spPr>
          <a:xfrm>
            <a:off x="4345650" y="4673644"/>
            <a:ext cx="4527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leaf)" type="tx">
  <p:cSld name="TITLE_AND_BODY">
    <p:spTree>
      <p:nvGrpSpPr>
        <p:cNvPr id="1" name="Shape 26"/>
        <p:cNvGrpSpPr/>
        <p:nvPr/>
      </p:nvGrpSpPr>
      <p:grpSpPr>
        <a:xfrm>
          <a:off x="0" y="0"/>
          <a:ext cx="0" cy="0"/>
          <a:chOff x="0" y="0"/>
          <a:chExt cx="0" cy="0"/>
        </a:xfrm>
      </p:grpSpPr>
      <p:sp>
        <p:nvSpPr>
          <p:cNvPr id="27" name="Google Shape;27;p5"/>
          <p:cNvSpPr/>
          <p:nvPr/>
        </p:nvSpPr>
        <p:spPr>
          <a:xfrm>
            <a:off x="0" y="50"/>
            <a:ext cx="9144000" cy="5143500"/>
          </a:xfrm>
          <a:prstGeom prst="frame">
            <a:avLst>
              <a:gd name="adj1" fmla="val 2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pic>
        <p:nvPicPr>
          <p:cNvPr id="30" name="Google Shape;30;p5"/>
          <p:cNvPicPr preferRelativeResize="0"/>
          <p:nvPr/>
        </p:nvPicPr>
        <p:blipFill rotWithShape="1">
          <a:blip r:embed="rId2">
            <a:alphaModFix/>
          </a:blip>
          <a:srcRect l="5767" t="29553" b="29557"/>
          <a:stretch/>
        </p:blipFill>
        <p:spPr>
          <a:xfrm rot="10800000" flipH="1">
            <a:off x="0" y="644575"/>
            <a:ext cx="1943100" cy="843100"/>
          </a:xfrm>
          <a:prstGeom prst="rect">
            <a:avLst/>
          </a:prstGeom>
          <a:noFill/>
          <a:ln>
            <a:noFill/>
          </a:ln>
        </p:spPr>
      </p:pic>
      <p:sp>
        <p:nvSpPr>
          <p:cNvPr id="31" name="Google Shape;31;p5"/>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sea)">
  <p:cSld name="TITLE_AND_BODY_1">
    <p:spTree>
      <p:nvGrpSpPr>
        <p:cNvPr id="1" name="Shape 32"/>
        <p:cNvGrpSpPr/>
        <p:nvPr/>
      </p:nvGrpSpPr>
      <p:grpSpPr>
        <a:xfrm>
          <a:off x="0" y="0"/>
          <a:ext cx="0" cy="0"/>
          <a:chOff x="0" y="0"/>
          <a:chExt cx="0" cy="0"/>
        </a:xfrm>
      </p:grpSpPr>
      <p:sp>
        <p:nvSpPr>
          <p:cNvPr id="33" name="Google Shape;33;p6"/>
          <p:cNvSpPr/>
          <p:nvPr/>
        </p:nvSpPr>
        <p:spPr>
          <a:xfrm>
            <a:off x="0" y="50"/>
            <a:ext cx="9144000" cy="5143500"/>
          </a:xfrm>
          <a:prstGeom prst="frame">
            <a:avLst>
              <a:gd name="adj1" fmla="val 22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35" name="Google Shape;35;p6"/>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chemeClr val="accent3"/>
              </a:buClr>
              <a:buSzPts val="2400"/>
              <a:buChar char="◍"/>
              <a:defRPr sz="2400"/>
            </a:lvl1pPr>
            <a:lvl2pPr marL="914400" lvl="1" indent="-342900" rtl="0">
              <a:spcBef>
                <a:spcPts val="0"/>
              </a:spcBef>
              <a:spcAft>
                <a:spcPts val="0"/>
              </a:spcAft>
              <a:buClr>
                <a:schemeClr val="accent3"/>
              </a:buClr>
              <a:buSzPts val="1800"/>
              <a:buChar char="○"/>
              <a:defRPr sz="1800"/>
            </a:lvl2pPr>
            <a:lvl3pPr marL="1371600" lvl="2" indent="-342900" rtl="0">
              <a:spcBef>
                <a:spcPts val="0"/>
              </a:spcBef>
              <a:spcAft>
                <a:spcPts val="0"/>
              </a:spcAft>
              <a:buClr>
                <a:schemeClr val="accent3"/>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36" name="Google Shape;36;p6" descr="Sea, Ocean, Infinity, Wide,"/>
          <p:cNvPicPr preferRelativeResize="0"/>
          <p:nvPr/>
        </p:nvPicPr>
        <p:blipFill rotWithShape="1">
          <a:blip r:embed="rId2">
            <a:alphaModFix/>
          </a:blip>
          <a:srcRect l="14499" t="41827" r="47082" b="28536"/>
          <a:stretch/>
        </p:blipFill>
        <p:spPr>
          <a:xfrm>
            <a:off x="0" y="644600"/>
            <a:ext cx="1943101" cy="843074"/>
          </a:xfrm>
          <a:prstGeom prst="rect">
            <a:avLst/>
          </a:prstGeom>
          <a:noFill/>
          <a:ln>
            <a:noFill/>
          </a:ln>
        </p:spPr>
      </p:pic>
      <p:sp>
        <p:nvSpPr>
          <p:cNvPr id="37" name="Google Shape;37;p6"/>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sky)">
  <p:cSld name="TITLE_AND_BODY_1_1">
    <p:spTree>
      <p:nvGrpSpPr>
        <p:cNvPr id="1" name="Shape 38"/>
        <p:cNvGrpSpPr/>
        <p:nvPr/>
      </p:nvGrpSpPr>
      <p:grpSpPr>
        <a:xfrm>
          <a:off x="0" y="0"/>
          <a:ext cx="0" cy="0"/>
          <a:chOff x="0" y="0"/>
          <a:chExt cx="0" cy="0"/>
        </a:xfrm>
      </p:grpSpPr>
      <p:sp>
        <p:nvSpPr>
          <p:cNvPr id="39" name="Google Shape;39;p7"/>
          <p:cNvSpPr/>
          <p:nvPr/>
        </p:nvSpPr>
        <p:spPr>
          <a:xfrm>
            <a:off x="0" y="50"/>
            <a:ext cx="9144000" cy="5143500"/>
          </a:xfrm>
          <a:prstGeom prst="frame">
            <a:avLst>
              <a:gd name="adj1" fmla="val 2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41" name="Google Shape;41;p7"/>
          <p:cNvSpPr txBox="1">
            <a:spLocks noGrp="1"/>
          </p:cNvSpPr>
          <p:nvPr>
            <p:ph type="body" idx="1"/>
          </p:nvPr>
        </p:nvSpPr>
        <p:spPr>
          <a:xfrm>
            <a:off x="2257425" y="1709141"/>
            <a:ext cx="6153300" cy="3159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chemeClr val="accent4"/>
              </a:buClr>
              <a:buSzPts val="2400"/>
              <a:buChar char="◍"/>
              <a:defRPr sz="2400"/>
            </a:lvl1pPr>
            <a:lvl2pPr marL="914400" lvl="1" indent="-342900" rtl="0">
              <a:spcBef>
                <a:spcPts val="0"/>
              </a:spcBef>
              <a:spcAft>
                <a:spcPts val="0"/>
              </a:spcAft>
              <a:buClr>
                <a:schemeClr val="accent4"/>
              </a:buClr>
              <a:buSzPts val="1800"/>
              <a:buChar char="○"/>
              <a:defRPr sz="1800"/>
            </a:lvl2pPr>
            <a:lvl3pPr marL="1371600" lvl="2" indent="-342900" rtl="0">
              <a:spcBef>
                <a:spcPts val="0"/>
              </a:spcBef>
              <a:spcAft>
                <a:spcPts val="0"/>
              </a:spcAft>
              <a:buClr>
                <a:schemeClr val="accent4"/>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42" name="Google Shape;42;p7" descr="Flat land, big sky, Wicken Fen"/>
          <p:cNvPicPr preferRelativeResize="0"/>
          <p:nvPr/>
        </p:nvPicPr>
        <p:blipFill rotWithShape="1">
          <a:blip r:embed="rId2">
            <a:alphaModFix/>
          </a:blip>
          <a:srcRect l="20350" t="27743" r="33752" b="32459"/>
          <a:stretch/>
        </p:blipFill>
        <p:spPr>
          <a:xfrm>
            <a:off x="0" y="644600"/>
            <a:ext cx="1943101" cy="843075"/>
          </a:xfrm>
          <a:prstGeom prst="rect">
            <a:avLst/>
          </a:prstGeom>
          <a:noFill/>
          <a:ln>
            <a:noFill/>
          </a:ln>
        </p:spPr>
      </p:pic>
      <p:sp>
        <p:nvSpPr>
          <p:cNvPr id="43" name="Google Shape;43;p7"/>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leaf)" type="twoColTx">
  <p:cSld name="TITLE_AND_TWO_COLUMNS">
    <p:spTree>
      <p:nvGrpSpPr>
        <p:cNvPr id="1" name="Shape 44"/>
        <p:cNvGrpSpPr/>
        <p:nvPr/>
      </p:nvGrpSpPr>
      <p:grpSpPr>
        <a:xfrm>
          <a:off x="0" y="0"/>
          <a:ext cx="0" cy="0"/>
          <a:chOff x="0" y="0"/>
          <a:chExt cx="0" cy="0"/>
        </a:xfrm>
      </p:grpSpPr>
      <p:sp>
        <p:nvSpPr>
          <p:cNvPr id="45" name="Google Shape;45;p8"/>
          <p:cNvSpPr/>
          <p:nvPr/>
        </p:nvSpPr>
        <p:spPr>
          <a:xfrm>
            <a:off x="0" y="50"/>
            <a:ext cx="9144000" cy="5143500"/>
          </a:xfrm>
          <a:prstGeom prst="frame">
            <a:avLst>
              <a:gd name="adj1" fmla="val 2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body" idx="1"/>
          </p:nvPr>
        </p:nvSpPr>
        <p:spPr>
          <a:xfrm>
            <a:off x="2257425" y="1764506"/>
            <a:ext cx="3120900" cy="3161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Clr>
                <a:schemeClr val="dk1"/>
              </a:buClr>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7" name="Google Shape;47;p8"/>
          <p:cNvSpPr txBox="1">
            <a:spLocks noGrp="1"/>
          </p:cNvSpPr>
          <p:nvPr>
            <p:ph type="body" idx="2"/>
          </p:nvPr>
        </p:nvSpPr>
        <p:spPr>
          <a:xfrm>
            <a:off x="5566073" y="1764506"/>
            <a:ext cx="3120900" cy="3161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Clr>
                <a:schemeClr val="dk1"/>
              </a:buClr>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8" name="Google Shape;48;p8"/>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0" name="Google Shape;50;p8"/>
          <p:cNvPicPr preferRelativeResize="0"/>
          <p:nvPr/>
        </p:nvPicPr>
        <p:blipFill rotWithShape="1">
          <a:blip r:embed="rId2">
            <a:alphaModFix/>
          </a:blip>
          <a:srcRect l="5767" t="29553" b="29557"/>
          <a:stretch/>
        </p:blipFill>
        <p:spPr>
          <a:xfrm rot="10800000" flipH="1">
            <a:off x="0" y="644575"/>
            <a:ext cx="1943100" cy="843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sea)">
  <p:cSld name="TITLE_AND_TWO_COLUMNS_2">
    <p:spTree>
      <p:nvGrpSpPr>
        <p:cNvPr id="1" name="Shape 51"/>
        <p:cNvGrpSpPr/>
        <p:nvPr/>
      </p:nvGrpSpPr>
      <p:grpSpPr>
        <a:xfrm>
          <a:off x="0" y="0"/>
          <a:ext cx="0" cy="0"/>
          <a:chOff x="0" y="0"/>
          <a:chExt cx="0" cy="0"/>
        </a:xfrm>
      </p:grpSpPr>
      <p:sp>
        <p:nvSpPr>
          <p:cNvPr id="52" name="Google Shape;52;p9"/>
          <p:cNvSpPr/>
          <p:nvPr/>
        </p:nvSpPr>
        <p:spPr>
          <a:xfrm>
            <a:off x="0" y="50"/>
            <a:ext cx="9144000" cy="5143500"/>
          </a:xfrm>
          <a:prstGeom prst="frame">
            <a:avLst>
              <a:gd name="adj1" fmla="val 22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body" idx="1"/>
          </p:nvPr>
        </p:nvSpPr>
        <p:spPr>
          <a:xfrm>
            <a:off x="2257425"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chemeClr val="accent3"/>
              </a:buClr>
              <a:buSzPts val="1800"/>
              <a:buChar char="◍"/>
              <a:defRPr sz="1800"/>
            </a:lvl1pPr>
            <a:lvl2pPr marL="914400" lvl="1" indent="-342900" rtl="0">
              <a:spcBef>
                <a:spcPts val="0"/>
              </a:spcBef>
              <a:spcAft>
                <a:spcPts val="0"/>
              </a:spcAft>
              <a:buClr>
                <a:schemeClr val="accent3"/>
              </a:buClr>
              <a:buSzPts val="1800"/>
              <a:buChar char="○"/>
              <a:defRPr sz="1800"/>
            </a:lvl2pPr>
            <a:lvl3pPr marL="1371600" lvl="2" indent="-342900" rtl="0">
              <a:spcBef>
                <a:spcPts val="0"/>
              </a:spcBef>
              <a:spcAft>
                <a:spcPts val="0"/>
              </a:spcAft>
              <a:buClr>
                <a:schemeClr val="dk1"/>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9"/>
          <p:cNvSpPr txBox="1">
            <a:spLocks noGrp="1"/>
          </p:cNvSpPr>
          <p:nvPr>
            <p:ph type="body" idx="2"/>
          </p:nvPr>
        </p:nvSpPr>
        <p:spPr>
          <a:xfrm>
            <a:off x="5566073" y="1764506"/>
            <a:ext cx="3120900" cy="3161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chemeClr val="accent3"/>
              </a:buClr>
              <a:buSzPts val="1800"/>
              <a:buChar char="◍"/>
              <a:defRPr sz="1800"/>
            </a:lvl1pPr>
            <a:lvl2pPr marL="914400" lvl="1" indent="-342900" rtl="0">
              <a:spcBef>
                <a:spcPts val="0"/>
              </a:spcBef>
              <a:spcAft>
                <a:spcPts val="0"/>
              </a:spcAft>
              <a:buClr>
                <a:schemeClr val="accent3"/>
              </a:buClr>
              <a:buSzPts val="1800"/>
              <a:buChar char="○"/>
              <a:defRPr sz="1800"/>
            </a:lvl2pPr>
            <a:lvl3pPr marL="1371600" lvl="2" indent="-342900" rtl="0">
              <a:spcBef>
                <a:spcPts val="0"/>
              </a:spcBef>
              <a:spcAft>
                <a:spcPts val="0"/>
              </a:spcAft>
              <a:buClr>
                <a:schemeClr val="dk1"/>
              </a:buClr>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5" name="Google Shape;55;p9"/>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56" name="Google Shape;56;p9"/>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9" descr="Sea, Ocean, Infinity, Wide,"/>
          <p:cNvPicPr preferRelativeResize="0"/>
          <p:nvPr/>
        </p:nvPicPr>
        <p:blipFill rotWithShape="1">
          <a:blip r:embed="rId2">
            <a:alphaModFix/>
          </a:blip>
          <a:srcRect l="14499" t="41827" r="47082" b="28536"/>
          <a:stretch/>
        </p:blipFill>
        <p:spPr>
          <a:xfrm>
            <a:off x="0" y="644600"/>
            <a:ext cx="1943101" cy="8430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leaf)">
  <p:cSld name="TITLE_AND_TWO_COLUMNS_1">
    <p:spTree>
      <p:nvGrpSpPr>
        <p:cNvPr id="1" name="Shape 65"/>
        <p:cNvGrpSpPr/>
        <p:nvPr/>
      </p:nvGrpSpPr>
      <p:grpSpPr>
        <a:xfrm>
          <a:off x="0" y="0"/>
          <a:ext cx="0" cy="0"/>
          <a:chOff x="0" y="0"/>
          <a:chExt cx="0" cy="0"/>
        </a:xfrm>
      </p:grpSpPr>
      <p:sp>
        <p:nvSpPr>
          <p:cNvPr id="66" name="Google Shape;66;p11"/>
          <p:cNvSpPr/>
          <p:nvPr/>
        </p:nvSpPr>
        <p:spPr>
          <a:xfrm>
            <a:off x="0" y="50"/>
            <a:ext cx="9144000" cy="5143500"/>
          </a:xfrm>
          <a:prstGeom prst="frame">
            <a:avLst>
              <a:gd name="adj1" fmla="val 2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txBox="1">
            <a:spLocks noGrp="1"/>
          </p:cNvSpPr>
          <p:nvPr>
            <p:ph type="body" idx="1"/>
          </p:nvPr>
        </p:nvSpPr>
        <p:spPr>
          <a:xfrm>
            <a:off x="2257426"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8" name="Google Shape;68;p11"/>
          <p:cNvSpPr txBox="1">
            <a:spLocks noGrp="1"/>
          </p:cNvSpPr>
          <p:nvPr>
            <p:ph type="body" idx="2"/>
          </p:nvPr>
        </p:nvSpPr>
        <p:spPr>
          <a:xfrm>
            <a:off x="4414202"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9" name="Google Shape;69;p11"/>
          <p:cNvSpPr txBox="1">
            <a:spLocks noGrp="1"/>
          </p:cNvSpPr>
          <p:nvPr>
            <p:ph type="body" idx="3"/>
          </p:nvPr>
        </p:nvSpPr>
        <p:spPr>
          <a:xfrm>
            <a:off x="6570979" y="1864519"/>
            <a:ext cx="2051700" cy="30612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Clr>
                <a:schemeClr val="dk1"/>
              </a:buClr>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0" name="Google Shape;70;p11"/>
          <p:cNvSpPr txBox="1">
            <a:spLocks noGrp="1"/>
          </p:cNvSpPr>
          <p:nvPr>
            <p:ph type="title"/>
          </p:nvPr>
        </p:nvSpPr>
        <p:spPr>
          <a:xfrm>
            <a:off x="2257425" y="887475"/>
            <a:ext cx="6153300" cy="72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1" name="Google Shape;71;p11"/>
          <p:cNvSpPr txBox="1">
            <a:spLocks noGrp="1"/>
          </p:cNvSpPr>
          <p:nvPr>
            <p:ph type="sldNum" idx="12"/>
          </p:nvPr>
        </p:nvSpPr>
        <p:spPr>
          <a:xfrm>
            <a:off x="8480577" y="4673644"/>
            <a:ext cx="452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1"/>
          <p:cNvPicPr preferRelativeResize="0"/>
          <p:nvPr/>
        </p:nvPicPr>
        <p:blipFill rotWithShape="1">
          <a:blip r:embed="rId2">
            <a:alphaModFix/>
          </a:blip>
          <a:srcRect l="5767" t="29553" b="29557"/>
          <a:stretch/>
        </p:blipFill>
        <p:spPr>
          <a:xfrm rot="10800000" flipH="1">
            <a:off x="0" y="644575"/>
            <a:ext cx="1943100" cy="843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400"/>
              <a:buFont typeface="Roboto Slab"/>
              <a:buNone/>
              <a:defRPr sz="2400" b="1">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2pPr>
            <a:lvl3pPr lvl="2">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3pPr>
            <a:lvl4pPr lvl="3">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4pPr>
            <a:lvl5pPr lvl="4">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5pPr>
            <a:lvl6pPr lvl="5">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6pPr>
            <a:lvl7pPr lvl="6">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7pPr>
            <a:lvl8pPr lvl="7">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8pPr>
            <a:lvl9pPr lvl="8">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 id="2147483663" r:id="rId11"/>
    <p:sldLayoutId id="2147483667"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719174" y="2963363"/>
            <a:ext cx="8299565"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ENVIRONMENTAL  STUDIES</a:t>
            </a:r>
            <a:br>
              <a:rPr lang="en" dirty="0"/>
            </a:br>
            <a:r>
              <a:rPr lang="en" dirty="0"/>
              <a:t>ASSIGNMENT</a:t>
            </a:r>
            <a:endParaRPr dirty="0"/>
          </a:p>
        </p:txBody>
      </p:sp>
      <p:sp>
        <p:nvSpPr>
          <p:cNvPr id="2" name="Rectangle 1">
            <a:extLst>
              <a:ext uri="{FF2B5EF4-FFF2-40B4-BE49-F238E27FC236}">
                <a16:creationId xmlns:a16="http://schemas.microsoft.com/office/drawing/2014/main" id="{E566B8BD-A03E-6240-BC47-1A5D883F439A}"/>
              </a:ext>
            </a:extLst>
          </p:cNvPr>
          <p:cNvSpPr/>
          <p:nvPr/>
        </p:nvSpPr>
        <p:spPr>
          <a:xfrm>
            <a:off x="-62347" y="4508350"/>
            <a:ext cx="4894119" cy="1015663"/>
          </a:xfrm>
          <a:prstGeom prst="rect">
            <a:avLst/>
          </a:prstGeom>
          <a:noFill/>
        </p:spPr>
        <p:txBody>
          <a:bodyPr wrap="square" lIns="91440" tIns="45720" rIns="91440" bIns="45720">
            <a:spAutoFit/>
          </a:bodyPr>
          <a:lstStyle/>
          <a:p>
            <a:r>
              <a:rPr lang="en-GB" sz="2000" b="1" spc="50" dirty="0" smtClean="0">
                <a:ln w="0"/>
                <a:solidFill>
                  <a:schemeClr val="bg2"/>
                </a:solidFill>
                <a:effectLst>
                  <a:outerShdw blurRad="38100" dist="38100" dir="2700000" algn="tl">
                    <a:srgbClr val="000000">
                      <a:alpha val="43137"/>
                    </a:srgbClr>
                  </a:outerShdw>
                </a:effectLst>
                <a:latin typeface="Arial Black" panose="020B0A04020102020204" pitchFamily="34" charset="0"/>
              </a:rPr>
              <a:t>NAME : ABHISHEK CHOUDHARY</a:t>
            </a:r>
          </a:p>
          <a:p>
            <a:r>
              <a:rPr lang="en-GB" sz="2000" b="1" spc="50" dirty="0" smtClean="0">
                <a:ln w="0"/>
                <a:solidFill>
                  <a:schemeClr val="bg2"/>
                </a:solidFill>
                <a:effectLst>
                  <a:outerShdw blurRad="38100" dist="38100" dir="2700000" algn="tl">
                    <a:srgbClr val="000000">
                      <a:alpha val="43137"/>
                    </a:srgbClr>
                  </a:outerShdw>
                </a:effectLst>
                <a:latin typeface="Arial Black" panose="020B0A04020102020204" pitchFamily="34" charset="0"/>
              </a:rPr>
              <a:t>ROLL NO. : 20E068</a:t>
            </a:r>
            <a:endParaRPr lang="en-GB" sz="2000" b="1" spc="50" dirty="0">
              <a:ln w="0"/>
              <a:solidFill>
                <a:schemeClr val="bg2"/>
              </a:solidFill>
              <a:effectLst>
                <a:outerShdw blurRad="38100" dist="38100" dir="2700000" algn="tl">
                  <a:srgbClr val="000000">
                    <a:alpha val="43137"/>
                  </a:srgbClr>
                </a:outerShdw>
              </a:effectLst>
              <a:latin typeface="ACADEMY ENGRAVED LET PLAIN:1.0" panose="02000000000000000000" pitchFamily="2" charset="0"/>
            </a:endParaRPr>
          </a:p>
          <a:p>
            <a:endParaRPr lang="en-GB" sz="2000" b="1" spc="50" dirty="0">
              <a:ln w="0"/>
              <a:solidFill>
                <a:schemeClr val="bg2"/>
              </a:solidFill>
              <a:effectLst>
                <a:innerShdw blurRad="63500" dist="50800" dir="13500000">
                  <a:srgbClr val="000000">
                    <a:alpha val="50000"/>
                  </a:srgbClr>
                </a:innerShdw>
              </a:effectLst>
              <a:latin typeface="ACADEMY ENGRAVED LET PLAIN:1.0" panose="02000000000000000000" pitchFamily="2" charset="0"/>
            </a:endParaRPr>
          </a:p>
        </p:txBody>
      </p:sp>
      <p:sp>
        <p:nvSpPr>
          <p:cNvPr id="5" name="Rectangle 4">
            <a:extLst>
              <a:ext uri="{FF2B5EF4-FFF2-40B4-BE49-F238E27FC236}">
                <a16:creationId xmlns:a16="http://schemas.microsoft.com/office/drawing/2014/main" id="{2BF9D642-8097-5741-8F39-5F68885DAC7D}"/>
              </a:ext>
            </a:extLst>
          </p:cNvPr>
          <p:cNvSpPr/>
          <p:nvPr/>
        </p:nvSpPr>
        <p:spPr>
          <a:xfrm>
            <a:off x="5874008" y="4480143"/>
            <a:ext cx="3092513" cy="707886"/>
          </a:xfrm>
          <a:prstGeom prst="rect">
            <a:avLst/>
          </a:prstGeom>
          <a:noFill/>
        </p:spPr>
        <p:txBody>
          <a:bodyPr wrap="none" lIns="91440" tIns="45720" rIns="91440" bIns="45720">
            <a:spAutoFit/>
          </a:bodyPr>
          <a:lstStyle/>
          <a:p>
            <a:r>
              <a:rPr lang="en-US" sz="2000" spc="50" dirty="0" smtClean="0">
                <a:ln w="0"/>
                <a:solidFill>
                  <a:schemeClr val="bg2"/>
                </a:solidFill>
                <a:effectLst>
                  <a:outerShdw blurRad="38100" dist="38100" dir="2700000" algn="tl">
                    <a:srgbClr val="000000">
                      <a:alpha val="43137"/>
                    </a:srgbClr>
                  </a:outerShdw>
                </a:effectLst>
                <a:latin typeface="Arial Black" panose="020B0A04020102020204" pitchFamily="34" charset="0"/>
              </a:rPr>
              <a:t>SUBMITTED TO:</a:t>
            </a:r>
          </a:p>
          <a:p>
            <a:r>
              <a:rPr lang="en-US" sz="2000" cap="none" spc="50" dirty="0" smtClean="0">
                <a:ln w="0"/>
                <a:solidFill>
                  <a:schemeClr val="bg2"/>
                </a:solidFill>
                <a:effectLst>
                  <a:outerShdw blurRad="38100" dist="38100" dir="2700000" algn="tl">
                    <a:srgbClr val="000000">
                      <a:alpha val="43137"/>
                    </a:srgbClr>
                  </a:outerShdw>
                </a:effectLst>
                <a:latin typeface="Arial Black" panose="020B0A04020102020204" pitchFamily="34" charset="0"/>
              </a:rPr>
              <a:t>JYOTI MITTAL MAM</a:t>
            </a:r>
            <a:endParaRPr lang="en-US" sz="2000" cap="none" spc="50" dirty="0">
              <a:ln w="0"/>
              <a:solidFill>
                <a:schemeClr val="bg2"/>
              </a:solidFill>
              <a:effectLst>
                <a:outerShdw blurRad="38100" dist="38100" dir="2700000" algn="tl">
                  <a:srgbClr val="000000">
                    <a:alpha val="43137"/>
                  </a:srgbClr>
                </a:outerShdw>
              </a:effectLst>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7" name="Rectangle 1">
            <a:extLst>
              <a:ext uri="{FF2B5EF4-FFF2-40B4-BE49-F238E27FC236}">
                <a16:creationId xmlns:a16="http://schemas.microsoft.com/office/drawing/2014/main" id="{80207D01-2D1C-7A47-9508-2593EA9C9389}"/>
              </a:ext>
            </a:extLst>
          </p:cNvPr>
          <p:cNvSpPr>
            <a:spLocks noChangeArrowheads="1"/>
          </p:cNvSpPr>
          <p:nvPr/>
        </p:nvSpPr>
        <p:spPr bwMode="auto">
          <a:xfrm>
            <a:off x="457200" y="1722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5" name="Picture 5" descr="Image result for difference between bs4 and bs6">
            <a:extLst>
              <a:ext uri="{FF2B5EF4-FFF2-40B4-BE49-F238E27FC236}">
                <a16:creationId xmlns:a16="http://schemas.microsoft.com/office/drawing/2014/main" id="{7B08632E-E622-D445-A430-D4B89C016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91" y="266300"/>
            <a:ext cx="3054927" cy="46070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B795DC1C-4D6E-D640-85D3-D306D2101791}"/>
              </a:ext>
            </a:extLst>
          </p:cNvPr>
          <p:cNvGraphicFramePr>
            <a:graphicFrameLocks noGrp="1"/>
          </p:cNvGraphicFramePr>
          <p:nvPr>
            <p:extLst>
              <p:ext uri="{D42A27DB-BD31-4B8C-83A1-F6EECF244321}">
                <p14:modId xmlns:p14="http://schemas.microsoft.com/office/powerpoint/2010/main" val="3604620689"/>
              </p:ext>
            </p:extLst>
          </p:nvPr>
        </p:nvGraphicFramePr>
        <p:xfrm>
          <a:off x="3512127" y="1525826"/>
          <a:ext cx="5277173" cy="3347508"/>
        </p:xfrm>
        <a:graphic>
          <a:graphicData uri="http://schemas.openxmlformats.org/drawingml/2006/table">
            <a:tbl>
              <a:tblPr/>
              <a:tblGrid>
                <a:gridCol w="1319293">
                  <a:extLst>
                    <a:ext uri="{9D8B030D-6E8A-4147-A177-3AD203B41FA5}">
                      <a16:colId xmlns:a16="http://schemas.microsoft.com/office/drawing/2014/main" val="1427414357"/>
                    </a:ext>
                  </a:extLst>
                </a:gridCol>
                <a:gridCol w="1609019">
                  <a:extLst>
                    <a:ext uri="{9D8B030D-6E8A-4147-A177-3AD203B41FA5}">
                      <a16:colId xmlns:a16="http://schemas.microsoft.com/office/drawing/2014/main" val="3918582735"/>
                    </a:ext>
                  </a:extLst>
                </a:gridCol>
                <a:gridCol w="1029568">
                  <a:extLst>
                    <a:ext uri="{9D8B030D-6E8A-4147-A177-3AD203B41FA5}">
                      <a16:colId xmlns:a16="http://schemas.microsoft.com/office/drawing/2014/main" val="2841685123"/>
                    </a:ext>
                  </a:extLst>
                </a:gridCol>
                <a:gridCol w="1319293">
                  <a:extLst>
                    <a:ext uri="{9D8B030D-6E8A-4147-A177-3AD203B41FA5}">
                      <a16:colId xmlns:a16="http://schemas.microsoft.com/office/drawing/2014/main" val="52971250"/>
                    </a:ext>
                  </a:extLst>
                </a:gridCol>
              </a:tblGrid>
              <a:tr h="557918">
                <a:tc>
                  <a:txBody>
                    <a:bodyPr/>
                    <a:lstStyle/>
                    <a:p>
                      <a:pPr algn="ctr"/>
                      <a:r>
                        <a:rPr lang="en-IN">
                          <a:effectLst/>
                        </a:rPr>
                        <a:t>Fuel Type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dirty="0">
                          <a:effectLst/>
                        </a:rPr>
                        <a:t>Pollutant Gases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a:effectLst/>
                        </a:rPr>
                        <a:t>BS6 (BSVI)</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dirty="0">
                          <a:effectLst/>
                        </a:rPr>
                        <a:t>BS4 (BSIV)</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071554726"/>
                  </a:ext>
                </a:extLst>
              </a:tr>
              <a:tr h="787649">
                <a:tc>
                  <a:txBody>
                    <a:bodyPr/>
                    <a:lstStyle/>
                    <a:p>
                      <a:pPr algn="ctr"/>
                      <a:r>
                        <a:rPr lang="en-IN" dirty="0">
                          <a:effectLst/>
                        </a:rPr>
                        <a:t>Petroleum Distillate Vehicle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IN" dirty="0">
                          <a:effectLst/>
                        </a:rPr>
                        <a:t>Nitrogen Oxide (NOx) Limit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60mg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80mg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68291574"/>
                  </a:ext>
                </a:extLst>
              </a:tr>
              <a:tr h="557918">
                <a:tc>
                  <a:txBody>
                    <a:bodyPr/>
                    <a:lstStyle/>
                    <a:p>
                      <a:endParaRPr lang="en-IN">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a:effectLst/>
                        </a:rPr>
                        <a:t>Particulate Matter (PM) Limit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4.5mg/km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353311"/>
                  </a:ext>
                </a:extLst>
              </a:tr>
              <a:tr h="557918">
                <a:tc>
                  <a:txBody>
                    <a:bodyPr/>
                    <a:lstStyle/>
                    <a:p>
                      <a:pPr algn="ctr"/>
                      <a:r>
                        <a:rPr lang="en-IN" dirty="0">
                          <a:effectLst/>
                        </a:rPr>
                        <a:t>Diesel Fuel Vehicle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IN">
                          <a:effectLst/>
                        </a:rPr>
                        <a:t>Nitrogen Oxide (NOx) Limit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80mg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a:effectLst/>
                        </a:rPr>
                        <a:t>250mg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54458685"/>
                  </a:ext>
                </a:extLst>
              </a:tr>
              <a:tr h="557918">
                <a:tc>
                  <a:txBody>
                    <a:bodyPr/>
                    <a:lstStyle/>
                    <a:p>
                      <a:endParaRPr lang="en-IN"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Particulate Matter (PM) Limit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a:effectLst/>
                        </a:rPr>
                        <a:t>4.5mg/km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a:effectLst/>
                        </a:rPr>
                        <a:t>25mg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38368902"/>
                  </a:ext>
                </a:extLst>
              </a:tr>
              <a:tr h="328187">
                <a:tc>
                  <a:txBody>
                    <a:bodyPr/>
                    <a:lstStyle/>
                    <a:p>
                      <a:endParaRPr lang="en-IN"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HC + NOx</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a:effectLst/>
                        </a:rPr>
                        <a:t>170mg/km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dirty="0">
                          <a:effectLst/>
                        </a:rPr>
                        <a:t>300mg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5885997"/>
                  </a:ext>
                </a:extLst>
              </a:tr>
            </a:tbl>
          </a:graphicData>
        </a:graphic>
      </p:graphicFrame>
      <p:sp>
        <p:nvSpPr>
          <p:cNvPr id="10" name="TextBox 9">
            <a:extLst>
              <a:ext uri="{FF2B5EF4-FFF2-40B4-BE49-F238E27FC236}">
                <a16:creationId xmlns:a16="http://schemas.microsoft.com/office/drawing/2014/main" id="{F7F58C93-744B-FA49-B9DE-4454530AAE2D}"/>
              </a:ext>
            </a:extLst>
          </p:cNvPr>
          <p:cNvSpPr txBox="1"/>
          <p:nvPr/>
        </p:nvSpPr>
        <p:spPr>
          <a:xfrm>
            <a:off x="3387432" y="152778"/>
            <a:ext cx="5401868" cy="1384995"/>
          </a:xfrm>
          <a:prstGeom prst="rect">
            <a:avLst/>
          </a:prstGeom>
          <a:noFill/>
        </p:spPr>
        <p:txBody>
          <a:bodyPr wrap="square" rtlCol="0">
            <a:spAutoFit/>
          </a:bodyPr>
          <a:lstStyle/>
          <a:p>
            <a:pPr algn="ctr"/>
            <a:r>
              <a:rPr lang="en-US" sz="2800" dirty="0">
                <a:ln>
                  <a:solidFill>
                    <a:srgbClr val="92D050"/>
                  </a:solidFill>
                </a:ln>
                <a:solidFill>
                  <a:srgbClr val="FF0000"/>
                </a:solidFill>
                <a:effectLst>
                  <a:glow rad="101600">
                    <a:schemeClr val="accent1">
                      <a:satMod val="175000"/>
                      <a:alpha val="40000"/>
                    </a:schemeClr>
                  </a:glow>
                </a:effectLst>
                <a:latin typeface="Stencil" pitchFamily="82" charset="77"/>
              </a:rPr>
              <a:t>DIFFERENCE BETWEEN VIHICULAR EMISSION BY </a:t>
            </a:r>
            <a:r>
              <a:rPr lang="en-US" sz="2800" u="sng" dirty="0">
                <a:ln>
                  <a:solidFill>
                    <a:srgbClr val="92D050"/>
                  </a:solidFill>
                </a:ln>
                <a:solidFill>
                  <a:srgbClr val="FF0000"/>
                </a:solidFill>
                <a:effectLst>
                  <a:glow rad="101600">
                    <a:schemeClr val="accent1">
                      <a:satMod val="175000"/>
                      <a:alpha val="40000"/>
                    </a:schemeClr>
                  </a:glow>
                </a:effectLst>
                <a:latin typeface="Stencil" pitchFamily="82" charset="77"/>
              </a:rPr>
              <a:t>BS4</a:t>
            </a:r>
            <a:r>
              <a:rPr lang="en-US" sz="2800" dirty="0">
                <a:ln>
                  <a:solidFill>
                    <a:srgbClr val="92D050"/>
                  </a:solidFill>
                </a:ln>
                <a:solidFill>
                  <a:srgbClr val="FF0000"/>
                </a:solidFill>
                <a:effectLst>
                  <a:glow rad="101600">
                    <a:schemeClr val="accent1">
                      <a:satMod val="175000"/>
                      <a:alpha val="40000"/>
                    </a:schemeClr>
                  </a:glow>
                </a:effectLst>
                <a:latin typeface="Stencil" pitchFamily="82" charset="77"/>
              </a:rPr>
              <a:t> AND </a:t>
            </a:r>
            <a:r>
              <a:rPr lang="en-US" sz="2800" u="sng" dirty="0">
                <a:ln>
                  <a:solidFill>
                    <a:srgbClr val="92D050"/>
                  </a:solidFill>
                </a:ln>
                <a:solidFill>
                  <a:srgbClr val="FF0000"/>
                </a:solidFill>
                <a:effectLst>
                  <a:glow rad="101600">
                    <a:schemeClr val="accent1">
                      <a:satMod val="175000"/>
                      <a:alpha val="40000"/>
                    </a:schemeClr>
                  </a:glow>
                </a:effectLst>
                <a:latin typeface="Stencil" pitchFamily="82" charset="77"/>
              </a:rPr>
              <a:t>BS6</a:t>
            </a:r>
            <a:r>
              <a:rPr lang="en-US" sz="2800" dirty="0">
                <a:ln>
                  <a:solidFill>
                    <a:srgbClr val="92D050"/>
                  </a:solidFill>
                </a:ln>
                <a:solidFill>
                  <a:srgbClr val="FF0000"/>
                </a:solidFill>
                <a:effectLst>
                  <a:glow rad="101600">
                    <a:schemeClr val="accent1">
                      <a:satMod val="175000"/>
                      <a:alpha val="40000"/>
                    </a:schemeClr>
                  </a:glow>
                </a:effectLst>
                <a:latin typeface="Stencil" pitchFamily="82" charset="77"/>
              </a:rPr>
              <a:t> ENGINES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 calcmode="lin" valueType="num">
                                      <p:cBhvr>
                                        <p:cTn id="22" dur="500" fill="hold"/>
                                        <p:tgtEl>
                                          <p:spTgt spid="5125"/>
                                        </p:tgtEl>
                                        <p:attrNameLst>
                                          <p:attrName>ppt_w</p:attrName>
                                        </p:attrNameLst>
                                      </p:cBhvr>
                                      <p:tavLst>
                                        <p:tav tm="0">
                                          <p:val>
                                            <p:fltVal val="0"/>
                                          </p:val>
                                        </p:tav>
                                        <p:tav tm="100000">
                                          <p:val>
                                            <p:strVal val="#ppt_w"/>
                                          </p:val>
                                        </p:tav>
                                      </p:tavLst>
                                    </p:anim>
                                    <p:anim calcmode="lin" valueType="num">
                                      <p:cBhvr>
                                        <p:cTn id="23" dur="500" fill="hold"/>
                                        <p:tgtEl>
                                          <p:spTgt spid="5125"/>
                                        </p:tgtEl>
                                        <p:attrNameLst>
                                          <p:attrName>ppt_h</p:attrName>
                                        </p:attrNameLst>
                                      </p:cBhvr>
                                      <p:tavLst>
                                        <p:tav tm="0">
                                          <p:val>
                                            <p:fltVal val="0"/>
                                          </p:val>
                                        </p:tav>
                                        <p:tav tm="100000">
                                          <p:val>
                                            <p:strVal val="#ppt_h"/>
                                          </p:val>
                                        </p:tav>
                                      </p:tavLst>
                                    </p:anim>
                                    <p:anim calcmode="lin" valueType="num">
                                      <p:cBhvr>
                                        <p:cTn id="24" dur="500" fill="hold"/>
                                        <p:tgtEl>
                                          <p:spTgt spid="5125"/>
                                        </p:tgtEl>
                                        <p:attrNameLst>
                                          <p:attrName>style.rotation</p:attrName>
                                        </p:attrNameLst>
                                      </p:cBhvr>
                                      <p:tavLst>
                                        <p:tav tm="0">
                                          <p:val>
                                            <p:fltVal val="360"/>
                                          </p:val>
                                        </p:tav>
                                        <p:tav tm="100000">
                                          <p:val>
                                            <p:fltVal val="0"/>
                                          </p:val>
                                        </p:tav>
                                      </p:tavLst>
                                    </p:anim>
                                    <p:animEffect transition="in" filter="fade">
                                      <p:cBhvr>
                                        <p:cTn id="25" dur="500"/>
                                        <p:tgtEl>
                                          <p:spTgt spid="5125"/>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100" fill="hold">
                                          <p:stCondLst>
                                            <p:cond delay="0"/>
                                          </p:stCondLst>
                                        </p:cTn>
                                        <p:tgtEl>
                                          <p:spTgt spid="6"/>
                                        </p:tgtEl>
                                        <p:attrNameLst>
                                          <p:attrName>r</p:attrName>
                                        </p:attrNameLst>
                                      </p:cBhvr>
                                    </p:animRot>
                                    <p:animRot by="-240000">
                                      <p:cBhvr>
                                        <p:cTn id="30" dur="200" fill="hold">
                                          <p:stCondLst>
                                            <p:cond delay="200"/>
                                          </p:stCondLst>
                                        </p:cTn>
                                        <p:tgtEl>
                                          <p:spTgt spid="6"/>
                                        </p:tgtEl>
                                        <p:attrNameLst>
                                          <p:attrName>r</p:attrName>
                                        </p:attrNameLst>
                                      </p:cBhvr>
                                    </p:animRot>
                                    <p:animRot by="240000">
                                      <p:cBhvr>
                                        <p:cTn id="31" dur="200" fill="hold">
                                          <p:stCondLst>
                                            <p:cond delay="400"/>
                                          </p:stCondLst>
                                        </p:cTn>
                                        <p:tgtEl>
                                          <p:spTgt spid="6"/>
                                        </p:tgtEl>
                                        <p:attrNameLst>
                                          <p:attrName>r</p:attrName>
                                        </p:attrNameLst>
                                      </p:cBhvr>
                                    </p:animRot>
                                    <p:animRot by="-240000">
                                      <p:cBhvr>
                                        <p:cTn id="32" dur="200" fill="hold">
                                          <p:stCondLst>
                                            <p:cond delay="600"/>
                                          </p:stCondLst>
                                        </p:cTn>
                                        <p:tgtEl>
                                          <p:spTgt spid="6"/>
                                        </p:tgtEl>
                                        <p:attrNameLst>
                                          <p:attrName>r</p:attrName>
                                        </p:attrNameLst>
                                      </p:cBhvr>
                                    </p:animRot>
                                    <p:animRot by="120000">
                                      <p:cBhvr>
                                        <p:cTn id="33"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1026" name="Picture 2" descr="Image result for electric vehicles">
            <a:extLst>
              <a:ext uri="{FF2B5EF4-FFF2-40B4-BE49-F238E27FC236}">
                <a16:creationId xmlns:a16="http://schemas.microsoft.com/office/drawing/2014/main" id="{B8411561-434F-8D4C-AC04-AA3DFEA34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342" y="641280"/>
            <a:ext cx="2532632" cy="19122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ifference between bs4 and bs6">
            <a:extLst>
              <a:ext uri="{FF2B5EF4-FFF2-40B4-BE49-F238E27FC236}">
                <a16:creationId xmlns:a16="http://schemas.microsoft.com/office/drawing/2014/main" id="{3F3C7509-924B-884E-8072-A0DF9C206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09" y="619445"/>
            <a:ext cx="3155526" cy="195791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difference between bs4 and bs6">
            <a:extLst>
              <a:ext uri="{FF2B5EF4-FFF2-40B4-BE49-F238E27FC236}">
                <a16:creationId xmlns:a16="http://schemas.microsoft.com/office/drawing/2014/main" id="{46F6DC97-BD8D-2C41-BAD5-416188BFF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013" y="748662"/>
            <a:ext cx="2505235" cy="41328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DC16C26-702C-CD44-9AA8-8091B92EA7C6}"/>
              </a:ext>
            </a:extLst>
          </p:cNvPr>
          <p:cNvSpPr/>
          <p:nvPr/>
        </p:nvSpPr>
        <p:spPr>
          <a:xfrm>
            <a:off x="95165" y="4075538"/>
            <a:ext cx="6691341" cy="1015663"/>
          </a:xfrm>
          <a:prstGeom prst="rect">
            <a:avLst/>
          </a:prstGeom>
        </p:spPr>
        <p:txBody>
          <a:bodyPr wrap="square">
            <a:spAutoFit/>
          </a:bodyPr>
          <a:lstStyle/>
          <a:p>
            <a:r>
              <a:rPr lang="en-IN" sz="2000" dirty="0">
                <a:solidFill>
                  <a:srgbClr val="C0000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rPr>
              <a:t>To sum it up, India is making an effort to reach the global standards and hence, a lot of changes in the trends, sales and choices made by customers are expected in the coming years.</a:t>
            </a:r>
            <a:endParaRPr lang="en-US" sz="2000" dirty="0">
              <a:solidFill>
                <a:srgbClr val="C0000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E83313B-CB1F-BB49-8936-7C8F7E8A02AF}"/>
              </a:ext>
            </a:extLst>
          </p:cNvPr>
          <p:cNvSpPr txBox="1"/>
          <p:nvPr/>
        </p:nvSpPr>
        <p:spPr>
          <a:xfrm>
            <a:off x="124178" y="124177"/>
            <a:ext cx="8860118" cy="646331"/>
          </a:xfrm>
          <a:prstGeom prst="rect">
            <a:avLst/>
          </a:prstGeom>
          <a:noFill/>
        </p:spPr>
        <p:txBody>
          <a:bodyPr wrap="none" rtlCol="0">
            <a:spAutoFit/>
          </a:bodyPr>
          <a:lstStyle/>
          <a:p>
            <a:r>
              <a:rPr lang="en-IN" sz="3600" b="1" dirty="0">
                <a:solidFill>
                  <a:srgbClr val="0070C0"/>
                </a:solidFill>
                <a:effectLst>
                  <a:glow rad="63500">
                    <a:schemeClr val="accent3">
                      <a:satMod val="175000"/>
                      <a:alpha val="40000"/>
                    </a:schemeClr>
                  </a:glow>
                  <a:outerShdw blurRad="38100" dist="38100" dir="2700000" algn="tl">
                    <a:srgbClr val="000000">
                      <a:alpha val="43137"/>
                    </a:srgbClr>
                  </a:outerShdw>
                </a:effectLst>
                <a:latin typeface="Colonna MT" pitchFamily="82" charset="77"/>
              </a:rPr>
              <a:t>WHAT SHOULD BE EXPECTED IN FUTURE ?</a:t>
            </a:r>
            <a:endParaRPr lang="en-US" sz="3600" b="1" dirty="0">
              <a:solidFill>
                <a:srgbClr val="0070C0"/>
              </a:solidFill>
              <a:effectLst>
                <a:glow rad="63500">
                  <a:schemeClr val="accent3">
                    <a:satMod val="175000"/>
                    <a:alpha val="40000"/>
                  </a:schemeClr>
                </a:glow>
                <a:outerShdw blurRad="38100" dist="38100" dir="2700000" algn="tl">
                  <a:srgbClr val="000000">
                    <a:alpha val="43137"/>
                  </a:srgbClr>
                </a:outerShdw>
              </a:effectLst>
              <a:latin typeface="Colonna MT" pitchFamily="82" charset="77"/>
            </a:endParaRPr>
          </a:p>
        </p:txBody>
      </p:sp>
      <p:sp>
        <p:nvSpPr>
          <p:cNvPr id="8" name="TextBox 7">
            <a:extLst>
              <a:ext uri="{FF2B5EF4-FFF2-40B4-BE49-F238E27FC236}">
                <a16:creationId xmlns:a16="http://schemas.microsoft.com/office/drawing/2014/main" id="{3A3514AD-4EE2-EA43-8F4E-2B37A8152CBE}"/>
              </a:ext>
            </a:extLst>
          </p:cNvPr>
          <p:cNvSpPr txBox="1"/>
          <p:nvPr/>
        </p:nvSpPr>
        <p:spPr>
          <a:xfrm>
            <a:off x="0" y="2524083"/>
            <a:ext cx="6474410" cy="1077218"/>
          </a:xfrm>
          <a:prstGeom prst="rect">
            <a:avLst/>
          </a:prstGeom>
          <a:noFill/>
        </p:spPr>
        <p:txBody>
          <a:bodyPr wrap="square" rtlCol="0">
            <a:spAutoFit/>
          </a:bodyPr>
          <a:lstStyle/>
          <a:p>
            <a:pPr algn="ctr"/>
            <a:r>
              <a:rPr lang="en-IN" sz="1600" dirty="0">
                <a:solidFill>
                  <a:schemeClr val="accent2">
                    <a:lumMod val="90000"/>
                    <a:lumOff val="10000"/>
                  </a:schemeClr>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rPr>
              <a:t>Then, the automakers will have to make investments on their end too in order to speed up the research and development process and improve their own infrastructure – like the manufacturing plants – to make their offering higher BS compliant.</a:t>
            </a:r>
            <a:endParaRPr lang="en-US" sz="1600" dirty="0">
              <a:solidFill>
                <a:schemeClr val="accent2">
                  <a:lumMod val="90000"/>
                  <a:lumOff val="10000"/>
                </a:schemeClr>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27CCABF-B173-8E41-A985-491EF918F41E}"/>
              </a:ext>
            </a:extLst>
          </p:cNvPr>
          <p:cNvSpPr/>
          <p:nvPr/>
        </p:nvSpPr>
        <p:spPr>
          <a:xfrm>
            <a:off x="96187" y="3406104"/>
            <a:ext cx="6378223" cy="707886"/>
          </a:xfrm>
          <a:prstGeom prst="rect">
            <a:avLst/>
          </a:prstGeom>
        </p:spPr>
        <p:txBody>
          <a:bodyPr wrap="square">
            <a:spAutoFit/>
          </a:bodyPr>
          <a:lstStyle/>
          <a:p>
            <a:r>
              <a:rPr lang="en-IN" sz="2000" dirty="0">
                <a:solidFill>
                  <a:srgbClr val="FF9300"/>
                </a:solidFill>
                <a:effectLst>
                  <a:glow rad="63500">
                    <a:srgbClr val="FFFF00">
                      <a:alpha val="40000"/>
                    </a:srgbClr>
                  </a:glow>
                </a:effectLst>
                <a:latin typeface="Times New Roman" panose="02020603050405020304" pitchFamily="18" charset="0"/>
                <a:cs typeface="Times New Roman" panose="02020603050405020304" pitchFamily="18" charset="0"/>
              </a:rPr>
              <a:t>This, eventually, will make owning an internal combustion engine powered car more expensive to own, and maintain. </a:t>
            </a:r>
            <a:endParaRPr lang="en-US" sz="2000" dirty="0">
              <a:solidFill>
                <a:srgbClr val="FF9300"/>
              </a:solidFill>
              <a:effectLst>
                <a:glow rad="63500">
                  <a:srgbClr val="FFFF00">
                    <a:alpha val="40000"/>
                  </a:srgbClr>
                </a:glow>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A45573B-50C1-8A4B-A8B1-0C246CC7B956}"/>
              </a:ext>
            </a:extLst>
          </p:cNvPr>
          <p:cNvSpPr/>
          <p:nvPr/>
        </p:nvSpPr>
        <p:spPr>
          <a:xfrm rot="18919909">
            <a:off x="-137021" y="2539003"/>
            <a:ext cx="527798" cy="523220"/>
          </a:xfrm>
          <a:prstGeom prst="rect">
            <a:avLst/>
          </a:prstGeom>
        </p:spPr>
        <p:txBody>
          <a:bodyPr wrap="square">
            <a:spAutoFit/>
          </a:bodyPr>
          <a:lstStyle/>
          <a:p>
            <a:r>
              <a:rPr lang="en" sz="2800" dirty="0">
                <a:solidFill>
                  <a:srgbClr val="FFFFFF"/>
                </a:solidFill>
              </a:rPr>
              <a:t>📌</a:t>
            </a:r>
            <a:endParaRPr lang="en-US" sz="2800" dirty="0"/>
          </a:p>
        </p:txBody>
      </p:sp>
      <p:sp>
        <p:nvSpPr>
          <p:cNvPr id="18" name="Rectangle 17">
            <a:extLst>
              <a:ext uri="{FF2B5EF4-FFF2-40B4-BE49-F238E27FC236}">
                <a16:creationId xmlns:a16="http://schemas.microsoft.com/office/drawing/2014/main" id="{0A529EE9-7324-754A-BAA9-A2CB372D780E}"/>
              </a:ext>
            </a:extLst>
          </p:cNvPr>
          <p:cNvSpPr/>
          <p:nvPr/>
        </p:nvSpPr>
        <p:spPr>
          <a:xfrm rot="18919909">
            <a:off x="-151011" y="4068106"/>
            <a:ext cx="527798" cy="523220"/>
          </a:xfrm>
          <a:prstGeom prst="rect">
            <a:avLst/>
          </a:prstGeom>
        </p:spPr>
        <p:txBody>
          <a:bodyPr wrap="square">
            <a:spAutoFit/>
          </a:bodyPr>
          <a:lstStyle/>
          <a:p>
            <a:r>
              <a:rPr lang="en" sz="2800" dirty="0">
                <a:solidFill>
                  <a:srgbClr val="FFFFFF"/>
                </a:solidFill>
              </a:rPr>
              <a:t>📌</a:t>
            </a:r>
            <a:endParaRPr lang="en-US" sz="2800" dirty="0"/>
          </a:p>
        </p:txBody>
      </p:sp>
      <p:sp>
        <p:nvSpPr>
          <p:cNvPr id="19" name="Rectangle 18">
            <a:extLst>
              <a:ext uri="{FF2B5EF4-FFF2-40B4-BE49-F238E27FC236}">
                <a16:creationId xmlns:a16="http://schemas.microsoft.com/office/drawing/2014/main" id="{CCE82C79-4477-7D46-B290-F2F011187342}"/>
              </a:ext>
            </a:extLst>
          </p:cNvPr>
          <p:cNvSpPr/>
          <p:nvPr/>
        </p:nvSpPr>
        <p:spPr>
          <a:xfrm rot="18919909">
            <a:off x="-151010" y="3423683"/>
            <a:ext cx="527798" cy="523220"/>
          </a:xfrm>
          <a:prstGeom prst="rect">
            <a:avLst/>
          </a:prstGeom>
        </p:spPr>
        <p:txBody>
          <a:bodyPr wrap="square">
            <a:spAutoFit/>
          </a:bodyPr>
          <a:lstStyle/>
          <a:p>
            <a:r>
              <a:rPr lang="en" sz="2800" dirty="0">
                <a:solidFill>
                  <a:srgbClr val="FFFFFF"/>
                </a:solidFill>
              </a:rPr>
              <a:t>📌</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p:tgtEl>
                                          <p:spTgt spid="1026"/>
                                        </p:tgtEl>
                                        <p:attrNameLst>
                                          <p:attrName>ppt_y</p:attrName>
                                        </p:attrNameLst>
                                      </p:cBhvr>
                                      <p:tavLst>
                                        <p:tav tm="0">
                                          <p:val>
                                            <p:strVal val="#ppt_y+#ppt_h*1.125000"/>
                                          </p:val>
                                        </p:tav>
                                        <p:tav tm="100000">
                                          <p:val>
                                            <p:strVal val="#ppt_y"/>
                                          </p:val>
                                        </p:tav>
                                      </p:tavLst>
                                    </p:anim>
                                    <p:animEffect transition="in" filter="wipe(up)">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blinds(horizontal)">
                                      <p:cBhvr>
                                        <p:cTn id="22" dur="500"/>
                                        <p:tgtEl>
                                          <p:spTgt spid="614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edge">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nodeType="clickEffect">
                                  <p:stCondLst>
                                    <p:cond delay="0"/>
                                  </p:stCondLst>
                                  <p:childTnLst>
                                    <p:set>
                                      <p:cBhvr>
                                        <p:cTn id="38" dur="1" fill="hold">
                                          <p:stCondLst>
                                            <p:cond delay="0"/>
                                          </p:stCondLst>
                                        </p:cTn>
                                        <p:tgtEl>
                                          <p:spTgt spid="6146"/>
                                        </p:tgtEl>
                                        <p:attrNameLst>
                                          <p:attrName>style.visibility</p:attrName>
                                        </p:attrNameLst>
                                      </p:cBhvr>
                                      <p:to>
                                        <p:strVal val="visible"/>
                                      </p:to>
                                    </p:set>
                                    <p:animEffect transition="in" filter="wedge">
                                      <p:cBhvr>
                                        <p:cTn id="39" dur="2000"/>
                                        <p:tgtEl>
                                          <p:spTgt spid="6146"/>
                                        </p:tgtEl>
                                      </p:cBhvr>
                                    </p:animEffect>
                                  </p:childTnLst>
                                </p:cTn>
                              </p:par>
                            </p:childTnLst>
                          </p:cTn>
                        </p:par>
                      </p:childTnLst>
                    </p:cTn>
                  </p:par>
                  <p:par>
                    <p:cTn id="40" fill="hold">
                      <p:stCondLst>
                        <p:cond delay="indefinite"/>
                      </p:stCondLst>
                      <p:childTnLst>
                        <p:par>
                          <p:cTn id="41" fill="hold">
                            <p:stCondLst>
                              <p:cond delay="0"/>
                            </p:stCondLst>
                            <p:childTnLst>
                              <p:par>
                                <p:cTn id="42" presetID="15"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fltVal val="0"/>
                                          </p:val>
                                        </p:tav>
                                        <p:tav tm="100000">
                                          <p:val>
                                            <p:strVal val="#ppt_w"/>
                                          </p:val>
                                        </p:tav>
                                      </p:tavLst>
                                    </p:anim>
                                    <p:anim calcmode="lin" valueType="num">
                                      <p:cBhvr>
                                        <p:cTn id="45" dur="1000" fill="hold"/>
                                        <p:tgtEl>
                                          <p:spTgt spid="6"/>
                                        </p:tgtEl>
                                        <p:attrNameLst>
                                          <p:attrName>ppt_h</p:attrName>
                                        </p:attrNameLst>
                                      </p:cBhvr>
                                      <p:tavLst>
                                        <p:tav tm="0">
                                          <p:val>
                                            <p:fltVal val="0"/>
                                          </p:val>
                                        </p:tav>
                                        <p:tav tm="100000">
                                          <p:val>
                                            <p:strVal val="#ppt_h"/>
                                          </p:val>
                                        </p:tav>
                                      </p:tavLst>
                                    </p:anim>
                                    <p:anim calcmode="lin" valueType="num">
                                      <p:cBhvr>
                                        <p:cTn id="46"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12"/>
        <p:cNvGrpSpPr/>
        <p:nvPr/>
      </p:nvGrpSpPr>
      <p:grpSpPr>
        <a:xfrm>
          <a:off x="0" y="0"/>
          <a:ext cx="0" cy="0"/>
          <a:chOff x="0" y="0"/>
          <a:chExt cx="0" cy="0"/>
        </a:xfrm>
      </p:grpSpPr>
      <p:sp>
        <p:nvSpPr>
          <p:cNvPr id="4" name="TextBox 3">
            <a:extLst>
              <a:ext uri="{FF2B5EF4-FFF2-40B4-BE49-F238E27FC236}">
                <a16:creationId xmlns:a16="http://schemas.microsoft.com/office/drawing/2014/main" id="{5254C0CF-7D76-8443-A657-C99561AA0AA3}"/>
              </a:ext>
            </a:extLst>
          </p:cNvPr>
          <p:cNvSpPr txBox="1"/>
          <p:nvPr/>
        </p:nvSpPr>
        <p:spPr>
          <a:xfrm>
            <a:off x="-62089" y="38559"/>
            <a:ext cx="9268178" cy="1384995"/>
          </a:xfrm>
          <a:prstGeom prst="rect">
            <a:avLst/>
          </a:prstGeom>
          <a:noFill/>
          <a:effectLst>
            <a:glow rad="647700">
              <a:srgbClr val="FFC000">
                <a:alpha val="40000"/>
              </a:srgbClr>
            </a:glow>
          </a:effectLst>
        </p:spPr>
        <p:txBody>
          <a:bodyPr wrap="square" rtlCol="0">
            <a:spAutoFit/>
          </a:bodyPr>
          <a:lstStyle/>
          <a:p>
            <a:pPr algn="ctr"/>
            <a:r>
              <a:rPr lang="en-US" sz="2800" dirty="0">
                <a:solidFill>
                  <a:schemeClr val="bg1"/>
                </a:solidFill>
                <a:effectLst>
                  <a:glow rad="63500">
                    <a:srgbClr val="FFFF00">
                      <a:alpha val="40000"/>
                    </a:srgb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THE LEAST WE CAN DO ON OUR PART , TO PRACTICE GREEN CHEMISTRY ,  IS “NOT TO HARM OUR </a:t>
            </a:r>
            <a:r>
              <a:rPr lang="en-IN" sz="2800" dirty="0">
                <a:solidFill>
                  <a:schemeClr val="bg1"/>
                </a:solidFill>
                <a:effectLst>
                  <a:glow rad="63500">
                    <a:srgbClr val="FFFF00">
                      <a:alpha val="40000"/>
                    </a:srgb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ENVIRONMENT</a:t>
            </a:r>
            <a:r>
              <a:rPr lang="en-US" sz="2800" dirty="0">
                <a:solidFill>
                  <a:schemeClr val="bg1"/>
                </a:solidFill>
                <a:effectLst>
                  <a:glow rad="63500">
                    <a:srgbClr val="FFFF00">
                      <a:alpha val="40000"/>
                    </a:srgbClr>
                  </a:glow>
                  <a:reflection blurRad="6350" stA="55000" endA="300" endPos="45500" dir="5400000" sy="-100000" algn="bl" rotWithShape="0"/>
                </a:effectLst>
                <a:latin typeface="Times New Roman" panose="02020603050405020304" pitchFamily="18" charset="0"/>
                <a:cs typeface="Times New Roman" panose="02020603050405020304" pitchFamily="18" charset="0"/>
              </a:rPr>
              <a:t> ANY FURTHER”</a:t>
            </a:r>
          </a:p>
        </p:txBody>
      </p:sp>
      <p:sp>
        <p:nvSpPr>
          <p:cNvPr id="5" name="Rectangle 4">
            <a:extLst>
              <a:ext uri="{FF2B5EF4-FFF2-40B4-BE49-F238E27FC236}">
                <a16:creationId xmlns:a16="http://schemas.microsoft.com/office/drawing/2014/main" id="{0F91E38D-9E15-5046-8028-D5B1B700BF8E}"/>
              </a:ext>
            </a:extLst>
          </p:cNvPr>
          <p:cNvSpPr/>
          <p:nvPr/>
        </p:nvSpPr>
        <p:spPr>
          <a:xfrm>
            <a:off x="93587" y="4415728"/>
            <a:ext cx="9390900" cy="707886"/>
          </a:xfrm>
          <a:prstGeom prst="rect">
            <a:avLst/>
          </a:prstGeom>
        </p:spPr>
        <p:txBody>
          <a:bodyPr wrap="square">
            <a:spAutoFit/>
          </a:bodyPr>
          <a:lstStyle/>
          <a:p>
            <a:r>
              <a:rPr lang="en-IN" sz="4000" b="1" dirty="0">
                <a:solidFill>
                  <a:srgbClr val="0070C0"/>
                </a:solidFill>
                <a:effectLst>
                  <a:glow rad="139700">
                    <a:schemeClr val="accent1">
                      <a:satMod val="175000"/>
                      <a:alpha val="40000"/>
                    </a:schemeClr>
                  </a:glow>
                  <a:reflection blurRad="6350" stA="60000" endA="900" endPos="60000" dist="29997" dir="5400000" sy="-100000" algn="bl" rotWithShape="0"/>
                </a:effectLst>
                <a:latin typeface="Times New Roman" panose="02020603050405020304" pitchFamily="18" charset="0"/>
                <a:cs typeface="Times New Roman" panose="02020603050405020304" pitchFamily="18" charset="0"/>
              </a:rPr>
              <a:t>“Protecting Our Planet Starts with You”</a:t>
            </a:r>
          </a:p>
        </p:txBody>
      </p:sp>
      <p:sp>
        <p:nvSpPr>
          <p:cNvPr id="11" name="TextBox 10">
            <a:extLst>
              <a:ext uri="{FF2B5EF4-FFF2-40B4-BE49-F238E27FC236}">
                <a16:creationId xmlns:a16="http://schemas.microsoft.com/office/drawing/2014/main" id="{6590E302-04A1-C748-A821-8BCECCF8BC5C}"/>
              </a:ext>
            </a:extLst>
          </p:cNvPr>
          <p:cNvSpPr txBox="1"/>
          <p:nvPr/>
        </p:nvSpPr>
        <p:spPr>
          <a:xfrm>
            <a:off x="1776844" y="2030628"/>
            <a:ext cx="4873337" cy="707886"/>
          </a:xfrm>
          <a:prstGeom prst="rect">
            <a:avLst/>
          </a:prstGeom>
          <a:gradFill>
            <a:gsLst>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4000" dirty="0">
                <a:solidFill>
                  <a:srgbClr val="FF0000"/>
                </a:solidFill>
                <a:effectLst>
                  <a:glow rad="63500">
                    <a:srgbClr val="FFFF00">
                      <a:alpha val="40000"/>
                    </a:srgbClr>
                  </a:glow>
                  <a:reflection blurRad="6350" stA="60000" endA="900" endPos="58000" dir="5400000" sy="-100000" algn="bl" rotWithShape="0"/>
                </a:effectLst>
                <a:latin typeface="Gill Sans Ultra Bold Condensed" panose="020B0A06020104020203" pitchFamily="34" charset="0"/>
                <a:cs typeface="Al Bayan Plain" pitchFamily="2" charset="-78"/>
              </a:rPr>
              <a:t>THANK  YOU </a:t>
            </a:r>
          </a:p>
        </p:txBody>
      </p:sp>
    </p:spTree>
    <p:extLst>
      <p:ext uri="{BB962C8B-B14F-4D97-AF65-F5344CB8AC3E}">
        <p14:creationId xmlns:p14="http://schemas.microsoft.com/office/powerpoint/2010/main" val="41502803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250" autoRev="1" fill="hold">
                                          <p:stCondLst>
                                            <p:cond delay="0"/>
                                          </p:stCondLst>
                                        </p:cTn>
                                        <p:tgtEl>
                                          <p:spTgt spid="4"/>
                                        </p:tgtEl>
                                        <p:attrNameLst>
                                          <p:attrName>ppt_w</p:attrName>
                                        </p:attrNameLst>
                                      </p:cBhvr>
                                    </p:anim>
                                    <p:anim by="(#ppt_w*0.50)" calcmode="lin" valueType="num">
                                      <p:cBhvr>
                                        <p:cTn id="8" dur="250" decel="50000" autoRev="1" fill="hold">
                                          <p:stCondLst>
                                            <p:cond delay="0"/>
                                          </p:stCondLst>
                                        </p:cTn>
                                        <p:tgtEl>
                                          <p:spTgt spid="4"/>
                                        </p:tgtEl>
                                        <p:attrNameLst>
                                          <p:attrName>ppt_x</p:attrName>
                                        </p:attrNameLst>
                                      </p:cBhvr>
                                    </p:anim>
                                    <p:anim from="(-#ppt_h/2)" to="(#ppt_y)" calcmode="lin" valueType="num">
                                      <p:cBhvr>
                                        <p:cTn id="9" dur="500" fill="hold">
                                          <p:stCondLst>
                                            <p:cond delay="0"/>
                                          </p:stCondLst>
                                        </p:cTn>
                                        <p:tgtEl>
                                          <p:spTgt spid="4"/>
                                        </p:tgtEl>
                                        <p:attrNameLst>
                                          <p:attrName>ppt_y</p:attrName>
                                        </p:attrNameLst>
                                      </p:cBhvr>
                                    </p:anim>
                                    <p:animRot by="21600000">
                                      <p:cBhvr>
                                        <p:cTn id="10" dur="500" fill="hold">
                                          <p:stCondLst>
                                            <p:cond delay="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8"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3500" fill="hold"/>
                                        <p:tgtEl>
                                          <p:spTgt spid="11"/>
                                        </p:tgtEl>
                                        <p:attrNameLst>
                                          <p:attrName>ppt_x</p:attrName>
                                        </p:attrNameLst>
                                      </p:cBhvr>
                                      <p:tavLst>
                                        <p:tav tm="0">
                                          <p:val>
                                            <p:strVal val="#ppt_x"/>
                                          </p:val>
                                        </p:tav>
                                        <p:tav tm="100000">
                                          <p:val>
                                            <p:strVal val="#ppt_x"/>
                                          </p:val>
                                        </p:tav>
                                      </p:tavLst>
                                    </p:anim>
                                    <p:anim calcmode="lin" valueType="num">
                                      <p:cBhvr>
                                        <p:cTn id="25" dur="3500" fill="hold"/>
                                        <p:tgtEl>
                                          <p:spTgt spid="11"/>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CBD0C3CF-1C7C-B640-8481-22AFA004DBC7}"/>
              </a:ext>
            </a:extLst>
          </p:cNvPr>
          <p:cNvPicPr>
            <a:picLocks noChangeAspect="1"/>
          </p:cNvPicPr>
          <p:nvPr/>
        </p:nvPicPr>
        <p:blipFill>
          <a:blip r:embed="rId4"/>
          <a:stretch>
            <a:fillRect/>
          </a:stretch>
        </p:blipFill>
        <p:spPr>
          <a:xfrm>
            <a:off x="107575" y="817581"/>
            <a:ext cx="8907333" cy="2606207"/>
          </a:xfrm>
          <a:prstGeom prst="rect">
            <a:avLst/>
          </a:prstGeom>
        </p:spPr>
      </p:pic>
      <p:sp>
        <p:nvSpPr>
          <p:cNvPr id="10" name="Google Shape;135;p23">
            <a:extLst>
              <a:ext uri="{FF2B5EF4-FFF2-40B4-BE49-F238E27FC236}">
                <a16:creationId xmlns:a16="http://schemas.microsoft.com/office/drawing/2014/main" id="{37161A2E-58F4-0E43-9C74-B6BEE2FCA57A}"/>
              </a:ext>
            </a:extLst>
          </p:cNvPr>
          <p:cNvSpPr txBox="1">
            <a:spLocks/>
          </p:cNvSpPr>
          <p:nvPr/>
        </p:nvSpPr>
        <p:spPr>
          <a:xfrm>
            <a:off x="10209955" y="257607"/>
            <a:ext cx="2574337" cy="1756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Roboto Slab"/>
              <a:buNone/>
              <a:defRPr sz="2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2pPr>
            <a:lvl3pPr marR="0" lvl="2"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3pPr>
            <a:lvl4pPr marR="0" lvl="3"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4pPr>
            <a:lvl5pPr marR="0" lvl="4"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5pPr>
            <a:lvl6pPr marR="0" lvl="5"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6pPr>
            <a:lvl7pPr marR="0" lvl="6"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7pPr>
            <a:lvl8pPr marR="0" lvl="7"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8pPr>
            <a:lvl9pPr marR="0" lvl="8"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9pPr>
          </a:lstStyle>
          <a:p>
            <a:pPr algn="ctr"/>
            <a:r>
              <a:rPr lang="en-IN"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atin typeface="Times New Roman" panose="02020603050405020304" pitchFamily="18" charset="0"/>
                <a:cs typeface="Times New Roman" panose="02020603050405020304" pitchFamily="18" charset="0"/>
              </a:rPr>
              <a:t>       </a:t>
            </a:r>
            <a:r>
              <a:rPr lang="en-IN" i="1"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atin typeface="Times New Roman" panose="02020603050405020304" pitchFamily="18" charset="0"/>
                <a:cs typeface="Times New Roman" panose="02020603050405020304" pitchFamily="18" charset="0"/>
              </a:rPr>
              <a:t>In This PPT You Will Get To Know</a:t>
            </a:r>
            <a:br>
              <a:rPr lang="en-IN" i="1"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atin typeface="Times New Roman" panose="02020603050405020304" pitchFamily="18" charset="0"/>
                <a:cs typeface="Times New Roman" panose="02020603050405020304" pitchFamily="18" charset="0"/>
              </a:rPr>
            </a:br>
            <a:r>
              <a:rPr lang="en-IN" i="1"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atin typeface="Times New Roman" panose="02020603050405020304" pitchFamily="18" charset="0"/>
                <a:cs typeface="Times New Roman" panose="02020603050405020304" pitchFamily="18" charset="0"/>
              </a:rPr>
              <a:t>       About : </a:t>
            </a:r>
          </a:p>
        </p:txBody>
      </p:sp>
      <p:sp>
        <p:nvSpPr>
          <p:cNvPr id="14" name="Rectangle 13">
            <a:extLst>
              <a:ext uri="{FF2B5EF4-FFF2-40B4-BE49-F238E27FC236}">
                <a16:creationId xmlns:a16="http://schemas.microsoft.com/office/drawing/2014/main" id="{4ED7EBC8-7B2F-2043-B0B4-A15188E54876}"/>
              </a:ext>
            </a:extLst>
          </p:cNvPr>
          <p:cNvSpPr/>
          <p:nvPr/>
        </p:nvSpPr>
        <p:spPr>
          <a:xfrm>
            <a:off x="391886" y="3550445"/>
            <a:ext cx="301336" cy="1077218"/>
          </a:xfrm>
          <a:prstGeom prst="rect">
            <a:avLst/>
          </a:prstGeom>
        </p:spPr>
        <p:txBody>
          <a:bodyPr wrap="square">
            <a:spAutoFit/>
          </a:bodyPr>
          <a:lstStyle/>
          <a:p>
            <a:r>
              <a:rPr lang="en" sz="3200" dirty="0">
                <a:solidFill>
                  <a:srgbClr val="FFFFFF"/>
                </a:solidFill>
              </a:rPr>
              <a:t>📌📌</a:t>
            </a:r>
            <a:endParaRPr lang="en-US" sz="3200" dirty="0"/>
          </a:p>
        </p:txBody>
      </p:sp>
      <p:sp>
        <p:nvSpPr>
          <p:cNvPr id="8" name="TextBox 7">
            <a:extLst>
              <a:ext uri="{FF2B5EF4-FFF2-40B4-BE49-F238E27FC236}">
                <a16:creationId xmlns:a16="http://schemas.microsoft.com/office/drawing/2014/main" id="{AE3AD253-CB2B-BA49-8C7C-2491011B5514}"/>
              </a:ext>
            </a:extLst>
          </p:cNvPr>
          <p:cNvSpPr txBox="1"/>
          <p:nvPr/>
        </p:nvSpPr>
        <p:spPr>
          <a:xfrm>
            <a:off x="399310" y="66797"/>
            <a:ext cx="8907333" cy="523220"/>
          </a:xfrm>
          <a:prstGeom prst="rect">
            <a:avLst/>
          </a:prstGeom>
          <a:noFill/>
        </p:spPr>
        <p:txBody>
          <a:bodyPr wrap="square" rtlCol="0">
            <a:spAutoFit/>
          </a:bodyPr>
          <a:lstStyle/>
          <a:p>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THIS PPT WE WILL GET TO KNOW ABOUT</a:t>
            </a:r>
          </a:p>
        </p:txBody>
      </p:sp>
      <p:sp>
        <p:nvSpPr>
          <p:cNvPr id="2" name="TextBox 1"/>
          <p:cNvSpPr txBox="1"/>
          <p:nvPr/>
        </p:nvSpPr>
        <p:spPr>
          <a:xfrm flipH="1">
            <a:off x="107575" y="3423788"/>
            <a:ext cx="8797066" cy="1569660"/>
          </a:xfrm>
          <a:prstGeom prst="rect">
            <a:avLst/>
          </a:prstGeom>
          <a:noFill/>
        </p:spPr>
        <p:txBody>
          <a:bodyPr wrap="square" rtlCol="0">
            <a:spAutoFit/>
          </a:bodyPr>
          <a:lstStyle/>
          <a:p>
            <a:pPr marL="342900" indent="-342900">
              <a:buFont typeface="Wingdings" panose="05000000000000000000" pitchFamily="2" charset="2"/>
              <a:buChar char="v"/>
            </a:pPr>
            <a:r>
              <a:rPr lang="en-IN" sz="2400" b="1" dirty="0" smtClean="0">
                <a:solidFill>
                  <a:schemeClr val="accent2">
                    <a:lumMod val="90000"/>
                    <a:lumOff val="10000"/>
                  </a:schemeClr>
                </a:solidFill>
                <a:effectLst>
                  <a:outerShdw blurRad="38100" dist="38100" dir="2700000" algn="tl">
                    <a:srgbClr val="000000">
                      <a:alpha val="43137"/>
                    </a:srgbClr>
                  </a:outerShdw>
                </a:effectLst>
              </a:rPr>
              <a:t>REAL MEANING OF GREEN CHEMISTRY</a:t>
            </a:r>
          </a:p>
          <a:p>
            <a:endParaRPr lang="en-IN" sz="2400" b="1" dirty="0" smtClean="0">
              <a:solidFill>
                <a:schemeClr val="accent2">
                  <a:lumMod val="90000"/>
                  <a:lumOff val="10000"/>
                </a:schemeClr>
              </a:solidFill>
              <a:effectLst>
                <a:outerShdw blurRad="38100" dist="38100" dir="2700000" algn="tl">
                  <a:srgbClr val="000000">
                    <a:alpha val="43137"/>
                  </a:srgbClr>
                </a:outerShdw>
              </a:effectLst>
            </a:endParaRPr>
          </a:p>
          <a:p>
            <a:pPr marL="342900" indent="-342900">
              <a:buFont typeface="Wingdings" panose="05000000000000000000" pitchFamily="2" charset="2"/>
              <a:buChar char="v"/>
            </a:pPr>
            <a:r>
              <a:rPr lang="en-IN" sz="2400" b="1" dirty="0" smtClean="0">
                <a:solidFill>
                  <a:schemeClr val="accent2">
                    <a:lumMod val="90000"/>
                    <a:lumOff val="10000"/>
                  </a:schemeClr>
                </a:solidFill>
                <a:effectLst>
                  <a:outerShdw blurRad="38100" dist="38100" dir="2700000" algn="tl">
                    <a:srgbClr val="000000">
                      <a:alpha val="43137"/>
                    </a:srgbClr>
                  </a:outerShdw>
                </a:effectLst>
              </a:rPr>
              <a:t>CASE STUDY : GREEN INITIATIVE BY GOVERNMENT OF         			INDIA</a:t>
            </a:r>
            <a:endParaRPr lang="en-IN" sz="2400" b="1" dirty="0">
              <a:solidFill>
                <a:schemeClr val="accent2">
                  <a:lumMod val="90000"/>
                  <a:lumOff val="10000"/>
                </a:schemeClr>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3D297D5-C910-A441-8E9E-5694D774E197}"/>
              </a:ext>
            </a:extLst>
          </p:cNvPr>
          <p:cNvPicPr>
            <a:picLocks noChangeAspect="1"/>
          </p:cNvPicPr>
          <p:nvPr/>
        </p:nvPicPr>
        <p:blipFill>
          <a:blip r:embed="rId3">
            <a:alphaModFix/>
          </a:blip>
          <a:stretch>
            <a:fillRect/>
          </a:stretch>
        </p:blipFill>
        <p:spPr>
          <a:xfrm>
            <a:off x="4351839" y="10107"/>
            <a:ext cx="4600011" cy="2504493"/>
          </a:xfrm>
          <a:prstGeom prst="rect">
            <a:avLst/>
          </a:prstGeom>
          <a:effectLst>
            <a:glow rad="1905000">
              <a:srgbClr val="92D050">
                <a:alpha val="40000"/>
              </a:srgbClr>
            </a:glow>
            <a:reflection blurRad="6350" stA="73000" dist="101600" dir="5400000" sy="-100000" algn="bl" rotWithShape="0"/>
          </a:effectLst>
        </p:spPr>
      </p:pic>
      <p:sp>
        <p:nvSpPr>
          <p:cNvPr id="3" name="TextBox 2">
            <a:extLst>
              <a:ext uri="{FF2B5EF4-FFF2-40B4-BE49-F238E27FC236}">
                <a16:creationId xmlns:a16="http://schemas.microsoft.com/office/drawing/2014/main" id="{3F231275-B7A6-8C46-9F5C-899F4E6448BA}"/>
              </a:ext>
            </a:extLst>
          </p:cNvPr>
          <p:cNvSpPr txBox="1"/>
          <p:nvPr/>
        </p:nvSpPr>
        <p:spPr>
          <a:xfrm>
            <a:off x="-83409" y="-19215"/>
            <a:ext cx="4600011" cy="1754326"/>
          </a:xfrm>
          <a:prstGeom prst="rect">
            <a:avLst/>
          </a:prstGeom>
          <a:noFill/>
        </p:spPr>
        <p:txBody>
          <a:bodyPr wrap="square" rtlCol="0">
            <a:spAutoFit/>
          </a:bodyPr>
          <a:lstStyle/>
          <a:p>
            <a:pPr algn="ctr"/>
            <a:r>
              <a:rPr lang="en-US" sz="5400" b="1" dirty="0">
                <a:solidFill>
                  <a:schemeClr val="accent1">
                    <a:lumMod val="40000"/>
                    <a:lumOff val="60000"/>
                  </a:schemeClr>
                </a:solidFill>
                <a:latin typeface="Arial Rounded MT Bold" panose="020F0704030504030204" pitchFamily="34" charset="0"/>
              </a:rPr>
              <a:t>GREEN</a:t>
            </a:r>
          </a:p>
          <a:p>
            <a:pPr algn="ctr"/>
            <a:r>
              <a:rPr lang="en-US" sz="5400" b="1" dirty="0">
                <a:solidFill>
                  <a:schemeClr val="accent1">
                    <a:lumMod val="40000"/>
                    <a:lumOff val="60000"/>
                  </a:schemeClr>
                </a:solidFill>
                <a:latin typeface="Arial Rounded MT Bold" panose="020F0704030504030204" pitchFamily="34" charset="0"/>
              </a:rPr>
              <a:t>CHEMISTRY</a:t>
            </a:r>
          </a:p>
        </p:txBody>
      </p:sp>
      <p:sp>
        <p:nvSpPr>
          <p:cNvPr id="6" name="TextBox 5">
            <a:extLst>
              <a:ext uri="{FF2B5EF4-FFF2-40B4-BE49-F238E27FC236}">
                <a16:creationId xmlns:a16="http://schemas.microsoft.com/office/drawing/2014/main" id="{1278C712-08B8-1D40-B5CC-CA655BE4DD67}"/>
              </a:ext>
            </a:extLst>
          </p:cNvPr>
          <p:cNvSpPr txBox="1"/>
          <p:nvPr/>
        </p:nvSpPr>
        <p:spPr>
          <a:xfrm>
            <a:off x="3886201" y="2152884"/>
            <a:ext cx="4188941" cy="854080"/>
          </a:xfrm>
          <a:prstGeom prst="rect">
            <a:avLst/>
          </a:prstGeom>
          <a:noFill/>
        </p:spPr>
        <p:txBody>
          <a:bodyPr wrap="square" rtlCol="0">
            <a:spAutoFit/>
          </a:bodyPr>
          <a:lstStyle/>
          <a:p>
            <a:endParaRPr lang="en-US" sz="4950" b="1" dirty="0">
              <a:solidFill>
                <a:schemeClr val="accent6">
                  <a:lumMod val="20000"/>
                  <a:lumOff val="80000"/>
                </a:schemeClr>
              </a:solidFill>
              <a:latin typeface="ACADEMY ENGRAVED LET PLAIN:1.0" panose="02000000000000000000" pitchFamily="2" charset="0"/>
            </a:endParaRPr>
          </a:p>
        </p:txBody>
      </p:sp>
      <p:sp>
        <p:nvSpPr>
          <p:cNvPr id="2" name="Rectangle 1">
            <a:extLst>
              <a:ext uri="{FF2B5EF4-FFF2-40B4-BE49-F238E27FC236}">
                <a16:creationId xmlns:a16="http://schemas.microsoft.com/office/drawing/2014/main" id="{693E2A7C-8CA8-C84F-9E57-8FEB942CE6E0}"/>
              </a:ext>
            </a:extLst>
          </p:cNvPr>
          <p:cNvSpPr/>
          <p:nvPr/>
        </p:nvSpPr>
        <p:spPr>
          <a:xfrm>
            <a:off x="231695" y="2700643"/>
            <a:ext cx="8903041" cy="1177245"/>
          </a:xfrm>
          <a:prstGeom prst="rect">
            <a:avLst/>
          </a:prstGeom>
          <a:noFill/>
        </p:spPr>
        <p:txBody>
          <a:bodyPr wrap="square" lIns="68580" tIns="34290" rIns="68580" bIns="34290">
            <a:spAutoFit/>
          </a:bodyPr>
          <a:lstStyle/>
          <a:p>
            <a:pPr marL="342900" indent="-342900">
              <a:buFont typeface="Wingdings" panose="05000000000000000000" pitchFamily="2" charset="2"/>
              <a:buChar char="Ø"/>
            </a:pPr>
            <a:r>
              <a:rPr lang="en-IN" sz="2400" b="1" dirty="0">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Green chemistry is the design of </a:t>
            </a:r>
            <a:r>
              <a:rPr lang="en-IN" sz="2400" b="1" dirty="0" smtClean="0">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 chemical </a:t>
            </a:r>
            <a:r>
              <a:rPr lang="en-IN" sz="2400" b="1" dirty="0">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products and processes </a:t>
            </a:r>
            <a:r>
              <a:rPr lang="en-IN" sz="2400" b="1" dirty="0" smtClean="0">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 that </a:t>
            </a:r>
            <a:r>
              <a:rPr lang="en-IN" sz="2400" b="1" dirty="0">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reduce or eliminate the use or generation of hazardous substances.</a:t>
            </a:r>
            <a:endParaRPr lang="en-US" sz="2400" b="1" dirty="0">
              <a:ln w="6600">
                <a:solidFill>
                  <a:schemeClr val="bg1"/>
                </a:solidFill>
                <a:prstDash val="solid"/>
              </a:ln>
              <a:solidFill>
                <a:schemeClr val="accent2">
                  <a:lumMod val="10000"/>
                  <a:lumOff val="90000"/>
                </a:schemeClr>
              </a:solidFill>
              <a:effectLst>
                <a:glow rad="139700">
                  <a:schemeClr val="accent1">
                    <a:satMod val="175000"/>
                    <a:alpha val="40000"/>
                  </a:schemeClr>
                </a:glow>
                <a:outerShdw blurRad="38100" dist="38100" dir="2700000" algn="tl">
                  <a:srgbClr val="000000">
                    <a:alpha val="43137"/>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147C8E-9A42-8E4D-9AF2-866D3C0717C0}"/>
              </a:ext>
            </a:extLst>
          </p:cNvPr>
          <p:cNvSpPr txBox="1"/>
          <p:nvPr/>
        </p:nvSpPr>
        <p:spPr>
          <a:xfrm>
            <a:off x="231695" y="3826380"/>
            <a:ext cx="8808396" cy="1200329"/>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solidFill>
                  <a:schemeClr val="accent2">
                    <a:lumMod val="10000"/>
                    <a:lumOff val="90000"/>
                  </a:schemeClr>
                </a:solidFill>
                <a:effectLst>
                  <a:glow rad="139700">
                    <a:schemeClr val="accent1">
                      <a:satMod val="175000"/>
                      <a:alpha val="40000"/>
                    </a:schemeClr>
                  </a:glow>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Green chemistry applies across the life cycle of a chemical </a:t>
            </a:r>
            <a:r>
              <a:rPr lang="en-IN" sz="2400" b="1" dirty="0" smtClean="0">
                <a:solidFill>
                  <a:schemeClr val="accent2">
                    <a:lumMod val="10000"/>
                    <a:lumOff val="90000"/>
                  </a:schemeClr>
                </a:solidFill>
                <a:effectLst>
                  <a:glow rad="139700">
                    <a:schemeClr val="accent1">
                      <a:satMod val="175000"/>
                      <a:alpha val="40000"/>
                    </a:schemeClr>
                  </a:glow>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product</a:t>
            </a:r>
            <a:r>
              <a:rPr lang="en-IN" sz="2400" b="1" dirty="0">
                <a:solidFill>
                  <a:schemeClr val="accent2">
                    <a:lumMod val="10000"/>
                    <a:lumOff val="90000"/>
                  </a:schemeClr>
                </a:solidFill>
                <a:effectLst>
                  <a:glow rad="139700">
                    <a:schemeClr val="accent1">
                      <a:satMod val="175000"/>
                      <a:alpha val="40000"/>
                    </a:schemeClr>
                  </a:glow>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 including its design, manufacture, use, and ultimate disposal.</a:t>
            </a:r>
            <a:endParaRPr lang="en-US" sz="2400" b="1" dirty="0">
              <a:solidFill>
                <a:schemeClr val="accent2">
                  <a:lumMod val="10000"/>
                  <a:lumOff val="90000"/>
                </a:schemeClr>
              </a:solidFill>
              <a:effectLst>
                <a:glow rad="139700">
                  <a:schemeClr val="accent1">
                    <a:satMod val="175000"/>
                    <a:alpha val="40000"/>
                  </a:schemeClr>
                </a:glow>
                <a:reflection blurRad="6350" stA="55000" endA="50" endPos="85000" dist="29997" dir="5400000" sy="-10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885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14"/>
                                        </p:tgtEl>
                                      </p:cBhvr>
                                    </p:animEffect>
                                    <p:animScale>
                                      <p:cBhvr>
                                        <p:cTn id="32" dur="250" autoRev="1" fill="hold"/>
                                        <p:tgtEl>
                                          <p:spTgt spid="14"/>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 name="Rectangle: Diagonal Corners Rounded 7">
            <a:extLst>
              <a:ext uri="{FF2B5EF4-FFF2-40B4-BE49-F238E27FC236}">
                <a16:creationId xmlns:a16="http://schemas.microsoft.com/office/drawing/2014/main" id="{1196CB43-8F61-EC4F-B0FD-E792B4EFBB9E}"/>
              </a:ext>
            </a:extLst>
          </p:cNvPr>
          <p:cNvSpPr/>
          <p:nvPr/>
        </p:nvSpPr>
        <p:spPr>
          <a:xfrm>
            <a:off x="5196120" y="880189"/>
            <a:ext cx="1572689" cy="1282136"/>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12" name="Freeform 18">
            <a:extLst>
              <a:ext uri="{FF2B5EF4-FFF2-40B4-BE49-F238E27FC236}">
                <a16:creationId xmlns:a16="http://schemas.microsoft.com/office/drawing/2014/main" id="{FBF535D9-4ADC-EF4C-9584-E8A49C149282}"/>
              </a:ext>
            </a:extLst>
          </p:cNvPr>
          <p:cNvSpPr>
            <a:spLocks/>
          </p:cNvSpPr>
          <p:nvPr/>
        </p:nvSpPr>
        <p:spPr bwMode="auto">
          <a:xfrm>
            <a:off x="2593852" y="605642"/>
            <a:ext cx="3997290" cy="4521946"/>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ko-KR" altLang="en-US" sz="1350"/>
          </a:p>
        </p:txBody>
      </p:sp>
      <p:sp>
        <p:nvSpPr>
          <p:cNvPr id="13" name="Freeform 9">
            <a:extLst>
              <a:ext uri="{FF2B5EF4-FFF2-40B4-BE49-F238E27FC236}">
                <a16:creationId xmlns:a16="http://schemas.microsoft.com/office/drawing/2014/main" id="{09AD769D-E3D0-104F-B5D6-2470F4F3070E}"/>
              </a:ext>
            </a:extLst>
          </p:cNvPr>
          <p:cNvSpPr>
            <a:spLocks noEditPoints="1"/>
          </p:cNvSpPr>
          <p:nvPr/>
        </p:nvSpPr>
        <p:spPr bwMode="auto">
          <a:xfrm>
            <a:off x="0" y="4395729"/>
            <a:ext cx="9144000"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bg2">
              <a:lumMod val="75000"/>
              <a:lumOff val="25000"/>
            </a:schemeClr>
          </a:solidFill>
          <a:ln>
            <a:noFill/>
          </a:ln>
        </p:spPr>
        <p:txBody>
          <a:bodyPr vert="horz" wrap="square" lIns="68580" tIns="34290" rIns="68580" bIns="34290" numCol="1" anchor="t" anchorCtr="0" compatLnSpc="1">
            <a:prstTxWarp prst="textNoShape">
              <a:avLst/>
            </a:prstTxWarp>
          </a:bodyPr>
          <a:lstStyle/>
          <a:p>
            <a:endParaRPr lang="ko-KR" altLang="en-US" sz="2026"/>
          </a:p>
        </p:txBody>
      </p:sp>
      <p:sp>
        <p:nvSpPr>
          <p:cNvPr id="14" name="Freeform 9">
            <a:extLst>
              <a:ext uri="{FF2B5EF4-FFF2-40B4-BE49-F238E27FC236}">
                <a16:creationId xmlns:a16="http://schemas.microsoft.com/office/drawing/2014/main" id="{F84B1D3F-8253-F145-8053-64FB706E9C73}"/>
              </a:ext>
            </a:extLst>
          </p:cNvPr>
          <p:cNvSpPr>
            <a:spLocks noEditPoints="1"/>
          </p:cNvSpPr>
          <p:nvPr/>
        </p:nvSpPr>
        <p:spPr bwMode="auto">
          <a:xfrm>
            <a:off x="1965414" y="4406082"/>
            <a:ext cx="8504357"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2">
              <a:lumMod val="90000"/>
              <a:lumOff val="10000"/>
            </a:schemeClr>
          </a:solidFill>
          <a:ln>
            <a:noFill/>
          </a:ln>
        </p:spPr>
        <p:txBody>
          <a:bodyPr vert="horz" wrap="square" lIns="68580" tIns="34290" rIns="68580" bIns="34290" numCol="1" anchor="t" anchorCtr="0" compatLnSpc="1">
            <a:prstTxWarp prst="textNoShape">
              <a:avLst/>
            </a:prstTxWarp>
          </a:bodyPr>
          <a:lstStyle/>
          <a:p>
            <a:endParaRPr lang="ko-KR" altLang="en-US" sz="2026">
              <a:effectLst>
                <a:glow rad="228600">
                  <a:schemeClr val="accent1">
                    <a:satMod val="175000"/>
                    <a:alpha val="40000"/>
                  </a:schemeClr>
                </a:glow>
              </a:effectLst>
            </a:endParaRPr>
          </a:p>
        </p:txBody>
      </p:sp>
      <p:sp>
        <p:nvSpPr>
          <p:cNvPr id="16" name="Rectangle: Diagonal Corners Rounded 8">
            <a:extLst>
              <a:ext uri="{FF2B5EF4-FFF2-40B4-BE49-F238E27FC236}">
                <a16:creationId xmlns:a16="http://schemas.microsoft.com/office/drawing/2014/main" id="{39423227-13CA-4147-966F-C5017AE47DDA}"/>
              </a:ext>
            </a:extLst>
          </p:cNvPr>
          <p:cNvSpPr/>
          <p:nvPr/>
        </p:nvSpPr>
        <p:spPr>
          <a:xfrm rot="16200000">
            <a:off x="2689956" y="1006813"/>
            <a:ext cx="1224323" cy="1441340"/>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17" name="Rectangle: Diagonal Corners Rounded 9">
            <a:extLst>
              <a:ext uri="{FF2B5EF4-FFF2-40B4-BE49-F238E27FC236}">
                <a16:creationId xmlns:a16="http://schemas.microsoft.com/office/drawing/2014/main" id="{1D937BA5-CD05-9849-AE64-5F07AB75A79F}"/>
              </a:ext>
            </a:extLst>
          </p:cNvPr>
          <p:cNvSpPr/>
          <p:nvPr/>
        </p:nvSpPr>
        <p:spPr>
          <a:xfrm>
            <a:off x="1956687" y="2742308"/>
            <a:ext cx="2148921" cy="1553166"/>
          </a:xfrm>
          <a:prstGeom prst="round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18" name="Rectangle: Diagonal Corners Rounded 6">
            <a:extLst>
              <a:ext uri="{FF2B5EF4-FFF2-40B4-BE49-F238E27FC236}">
                <a16:creationId xmlns:a16="http://schemas.microsoft.com/office/drawing/2014/main" id="{BAC08476-2C3A-1945-871D-8EF2236B92AD}"/>
              </a:ext>
            </a:extLst>
          </p:cNvPr>
          <p:cNvSpPr/>
          <p:nvPr/>
        </p:nvSpPr>
        <p:spPr>
          <a:xfrm rot="5400000">
            <a:off x="5441379" y="2696177"/>
            <a:ext cx="1206478" cy="2464318"/>
          </a:xfrm>
          <a:prstGeom prst="round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nvGrpSpPr>
          <p:cNvPr id="19" name="Group 18">
            <a:extLst>
              <a:ext uri="{FF2B5EF4-FFF2-40B4-BE49-F238E27FC236}">
                <a16:creationId xmlns:a16="http://schemas.microsoft.com/office/drawing/2014/main" id="{9733D533-B9C9-0B42-8922-46A86A660C97}"/>
              </a:ext>
            </a:extLst>
          </p:cNvPr>
          <p:cNvGrpSpPr/>
          <p:nvPr/>
        </p:nvGrpSpPr>
        <p:grpSpPr>
          <a:xfrm>
            <a:off x="6831500" y="2855071"/>
            <a:ext cx="2392435" cy="1674977"/>
            <a:chOff x="2469779" y="1882625"/>
            <a:chExt cx="3550625" cy="1903045"/>
          </a:xfrm>
        </p:grpSpPr>
        <p:sp>
          <p:nvSpPr>
            <p:cNvPr id="20" name="TextBox 19">
              <a:extLst>
                <a:ext uri="{FF2B5EF4-FFF2-40B4-BE49-F238E27FC236}">
                  <a16:creationId xmlns:a16="http://schemas.microsoft.com/office/drawing/2014/main" id="{38D2A257-DE96-E546-BF49-EF7A75D7D4BD}"/>
                </a:ext>
              </a:extLst>
            </p:cNvPr>
            <p:cNvSpPr txBox="1"/>
            <p:nvPr/>
          </p:nvSpPr>
          <p:spPr>
            <a:xfrm>
              <a:off x="3059832" y="2421901"/>
              <a:ext cx="2960572" cy="1363769"/>
            </a:xfrm>
            <a:prstGeom prst="rect">
              <a:avLst/>
            </a:prstGeom>
            <a:noFill/>
          </p:spPr>
          <p:txBody>
            <a:bodyPr wrap="square" rtlCol="0">
              <a:spAutoFit/>
            </a:bodyPr>
            <a:lstStyle/>
            <a:p>
              <a:pPr algn="r"/>
              <a:r>
                <a:rPr lang="en-IN" sz="1200" dirty="0">
                  <a:solidFill>
                    <a:srgbClr val="942092"/>
                  </a:solidFill>
                  <a:latin typeface="Times New Roman" panose="02020603050405020304" pitchFamily="18" charset="0"/>
                  <a:cs typeface="Times New Roman" panose="02020603050405020304" pitchFamily="18" charset="0"/>
                </a:rPr>
                <a:t>Food products will be safer from insects and worms and will be more healthy and nutritious and will take more time to rot and become spoiled and useless</a:t>
              </a:r>
              <a:endParaRPr lang="en-US" altLang="ko-KR" sz="1200" dirty="0">
                <a:solidFill>
                  <a:srgbClr val="942092"/>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9653B39-9328-7242-A679-96195BFC0A56}"/>
                </a:ext>
              </a:extLst>
            </p:cNvPr>
            <p:cNvSpPr txBox="1"/>
            <p:nvPr/>
          </p:nvSpPr>
          <p:spPr>
            <a:xfrm>
              <a:off x="2469779" y="1882625"/>
              <a:ext cx="3550625" cy="664399"/>
            </a:xfrm>
            <a:prstGeom prst="rect">
              <a:avLst/>
            </a:prstGeom>
            <a:noFill/>
          </p:spPr>
          <p:txBody>
            <a:bodyPr wrap="square" rtlCol="0">
              <a:spAutoFit/>
            </a:bodyPr>
            <a:lstStyle/>
            <a:p>
              <a:pPr algn="r"/>
              <a:r>
                <a:rPr lang="en-IN" sz="1600" dirty="0">
                  <a:solidFill>
                    <a:srgbClr val="FF2F92"/>
                  </a:solidFill>
                  <a:latin typeface="Baskerville Old Face" panose="02020602080505020303" pitchFamily="18" charset="77"/>
                </a:rPr>
                <a:t>Less degrading and spoiling of food products</a:t>
              </a:r>
              <a:endParaRPr lang="ko-KR" altLang="en-US" sz="1600" dirty="0">
                <a:solidFill>
                  <a:srgbClr val="FF2F92"/>
                </a:solidFill>
                <a:latin typeface="Baskerville Old Face" panose="02020602080505020303" pitchFamily="18" charset="77"/>
                <a:cs typeface="Arial" pitchFamily="34" charset="0"/>
              </a:endParaRPr>
            </a:p>
          </p:txBody>
        </p:sp>
      </p:grpSp>
      <p:grpSp>
        <p:nvGrpSpPr>
          <p:cNvPr id="22" name="Group 21">
            <a:extLst>
              <a:ext uri="{FF2B5EF4-FFF2-40B4-BE49-F238E27FC236}">
                <a16:creationId xmlns:a16="http://schemas.microsoft.com/office/drawing/2014/main" id="{77B2BE8C-D31A-CE45-A337-E19104DA1558}"/>
              </a:ext>
            </a:extLst>
          </p:cNvPr>
          <p:cNvGrpSpPr/>
          <p:nvPr/>
        </p:nvGrpSpPr>
        <p:grpSpPr>
          <a:xfrm>
            <a:off x="-71164" y="1471538"/>
            <a:ext cx="2643305" cy="1062109"/>
            <a:chOff x="2009110" y="2684820"/>
            <a:chExt cx="3951212" cy="1206732"/>
          </a:xfrm>
        </p:grpSpPr>
        <p:sp>
          <p:nvSpPr>
            <p:cNvPr id="23" name="TextBox 22">
              <a:extLst>
                <a:ext uri="{FF2B5EF4-FFF2-40B4-BE49-F238E27FC236}">
                  <a16:creationId xmlns:a16="http://schemas.microsoft.com/office/drawing/2014/main" id="{7DE246E6-ADB9-CC42-859C-43E7F7718B2D}"/>
                </a:ext>
              </a:extLst>
            </p:cNvPr>
            <p:cNvSpPr txBox="1"/>
            <p:nvPr/>
          </p:nvSpPr>
          <p:spPr>
            <a:xfrm>
              <a:off x="2009110" y="2947402"/>
              <a:ext cx="3951212" cy="944150"/>
            </a:xfrm>
            <a:prstGeom prst="rect">
              <a:avLst/>
            </a:prstGeom>
            <a:noFill/>
          </p:spPr>
          <p:txBody>
            <a:bodyPr wrap="square" rtlCol="0">
              <a:spAutoFit/>
            </a:bodyPr>
            <a:lstStyle/>
            <a:p>
              <a:pPr algn="r"/>
              <a:r>
                <a:rPr lang="en-IN" sz="1200" dirty="0">
                  <a:solidFill>
                    <a:srgbClr val="002060"/>
                  </a:solidFill>
                  <a:latin typeface="Times New Roman" panose="02020603050405020304" pitchFamily="18" charset="0"/>
                  <a:cs typeface="Times New Roman" panose="02020603050405020304" pitchFamily="18" charset="0"/>
                </a:rPr>
                <a:t> Sources of drinking water like rivers lakes and ponds etc , are saved from being polluted by non hazardous chemical materials. </a:t>
              </a:r>
              <a:endParaRPr lang="en-US" altLang="ko-KR" sz="1200" dirty="0">
                <a:solidFill>
                  <a:srgbClr val="00206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B2BC69D-7DC7-BC48-93EC-20CB86CC6C1A}"/>
                </a:ext>
              </a:extLst>
            </p:cNvPr>
            <p:cNvSpPr txBox="1"/>
            <p:nvPr/>
          </p:nvSpPr>
          <p:spPr>
            <a:xfrm>
              <a:off x="2082231" y="2684820"/>
              <a:ext cx="3876012" cy="419622"/>
            </a:xfrm>
            <a:prstGeom prst="rect">
              <a:avLst/>
            </a:prstGeom>
            <a:noFill/>
          </p:spPr>
          <p:txBody>
            <a:bodyPr wrap="square" rtlCol="0">
              <a:spAutoFit/>
            </a:bodyPr>
            <a:lstStyle/>
            <a:p>
              <a:pPr algn="r"/>
              <a:r>
                <a:rPr lang="en-IN" sz="1800" dirty="0">
                  <a:solidFill>
                    <a:srgbClr val="002060"/>
                  </a:solidFill>
                  <a:effectLst>
                    <a:glow rad="101600">
                      <a:schemeClr val="accent4">
                        <a:satMod val="175000"/>
                        <a:alpha val="40000"/>
                      </a:schemeClr>
                    </a:glow>
                    <a:outerShdw blurRad="50800" dist="38100" dir="5400000" algn="t" rotWithShape="0">
                      <a:prstClr val="black">
                        <a:alpha val="40000"/>
                      </a:prstClr>
                    </a:outerShdw>
                  </a:effectLst>
                  <a:latin typeface="Baskerville Old Face" panose="02020602080505020303" pitchFamily="18" charset="77"/>
                </a:rPr>
                <a:t>Clean water to drink</a:t>
              </a:r>
              <a:endParaRPr lang="ko-KR" altLang="en-US" sz="1800" dirty="0">
                <a:solidFill>
                  <a:srgbClr val="002060"/>
                </a:solidFill>
                <a:effectLst>
                  <a:glow rad="101600">
                    <a:schemeClr val="accent4">
                      <a:satMod val="175000"/>
                      <a:alpha val="40000"/>
                    </a:schemeClr>
                  </a:glow>
                  <a:outerShdw blurRad="50800" dist="38100" dir="5400000" algn="t" rotWithShape="0">
                    <a:prstClr val="black">
                      <a:alpha val="40000"/>
                    </a:prstClr>
                  </a:outerShdw>
                </a:effectLst>
                <a:latin typeface="Baskerville Old Face" panose="02020602080505020303" pitchFamily="18" charset="77"/>
                <a:cs typeface="Arial" pitchFamily="34" charset="0"/>
              </a:endParaRPr>
            </a:p>
          </p:txBody>
        </p:sp>
      </p:grpSp>
      <p:sp>
        <p:nvSpPr>
          <p:cNvPr id="25" name="Rectangle 15">
            <a:extLst>
              <a:ext uri="{FF2B5EF4-FFF2-40B4-BE49-F238E27FC236}">
                <a16:creationId xmlns:a16="http://schemas.microsoft.com/office/drawing/2014/main" id="{82B00102-BD09-AE4E-8F47-8BC19F011565}"/>
              </a:ext>
            </a:extLst>
          </p:cNvPr>
          <p:cNvSpPr/>
          <p:nvPr/>
        </p:nvSpPr>
        <p:spPr>
          <a:xfrm rot="14270044">
            <a:off x="3408739" y="3685100"/>
            <a:ext cx="351191" cy="365831"/>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dirty="0"/>
          </a:p>
        </p:txBody>
      </p:sp>
      <p:sp>
        <p:nvSpPr>
          <p:cNvPr id="26" name="Donut 15">
            <a:extLst>
              <a:ext uri="{FF2B5EF4-FFF2-40B4-BE49-F238E27FC236}">
                <a16:creationId xmlns:a16="http://schemas.microsoft.com/office/drawing/2014/main" id="{B56EF9C9-6976-F94E-BA04-BED602976AC1}"/>
              </a:ext>
            </a:extLst>
          </p:cNvPr>
          <p:cNvSpPr/>
          <p:nvPr/>
        </p:nvSpPr>
        <p:spPr>
          <a:xfrm>
            <a:off x="3553513" y="1864591"/>
            <a:ext cx="340280" cy="341711"/>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solidFill>
                <a:schemeClr val="tx1"/>
              </a:solidFill>
            </a:endParaRPr>
          </a:p>
        </p:txBody>
      </p:sp>
      <p:pic>
        <p:nvPicPr>
          <p:cNvPr id="27" name="Picture 2" descr="Image result for clean water to drink">
            <a:extLst>
              <a:ext uri="{FF2B5EF4-FFF2-40B4-BE49-F238E27FC236}">
                <a16:creationId xmlns:a16="http://schemas.microsoft.com/office/drawing/2014/main" id="{9B97503B-1311-5B40-9D0E-985CA6352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09"/>
          <a:stretch/>
        </p:blipFill>
        <p:spPr bwMode="auto">
          <a:xfrm>
            <a:off x="2593850" y="1233145"/>
            <a:ext cx="1428937" cy="97315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44D959EC-1AC6-CB49-AAA4-60BCE1635FF7}"/>
              </a:ext>
            </a:extLst>
          </p:cNvPr>
          <p:cNvGrpSpPr/>
          <p:nvPr/>
        </p:nvGrpSpPr>
        <p:grpSpPr>
          <a:xfrm>
            <a:off x="6722287" y="820855"/>
            <a:ext cx="1994854" cy="1800544"/>
            <a:chOff x="3059832" y="2159579"/>
            <a:chExt cx="2960573" cy="2045712"/>
          </a:xfrm>
        </p:grpSpPr>
        <p:sp>
          <p:nvSpPr>
            <p:cNvPr id="29" name="TextBox 28">
              <a:extLst>
                <a:ext uri="{FF2B5EF4-FFF2-40B4-BE49-F238E27FC236}">
                  <a16:creationId xmlns:a16="http://schemas.microsoft.com/office/drawing/2014/main" id="{92D378E8-6647-444E-98C6-2740C7DD40E2}"/>
                </a:ext>
              </a:extLst>
            </p:cNvPr>
            <p:cNvSpPr txBox="1"/>
            <p:nvPr/>
          </p:nvSpPr>
          <p:spPr>
            <a:xfrm>
              <a:off x="3059832" y="2421901"/>
              <a:ext cx="2960572" cy="1783390"/>
            </a:xfrm>
            <a:prstGeom prst="rect">
              <a:avLst/>
            </a:prstGeom>
            <a:noFill/>
          </p:spPr>
          <p:txBody>
            <a:bodyPr wrap="square" rtlCol="0">
              <a:spAutoFit/>
            </a:bodyPr>
            <a:lstStyle/>
            <a:p>
              <a:pPr algn="ctr"/>
              <a:r>
                <a:rPr lang="en-IN" sz="1200" dirty="0">
                  <a:solidFill>
                    <a:srgbClr val="00B050"/>
                  </a:solidFill>
                  <a:latin typeface="Times New Roman" panose="02020603050405020304" pitchFamily="18" charset="0"/>
                  <a:cs typeface="Times New Roman" panose="02020603050405020304" pitchFamily="18" charset="0"/>
                </a:rPr>
                <a:t>Non hazardous materials are released into the environment which leads to cleaner air and causes less damage to the lungs .also the usage of such environment friendly materials are a boon against air pollution.</a:t>
              </a:r>
              <a:endParaRPr lang="en-US" altLang="ko-KR" sz="1200" dirty="0">
                <a:solidFill>
                  <a:srgbClr val="00B05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34EC58D-AE97-6344-827D-A2288006858D}"/>
                </a:ext>
              </a:extLst>
            </p:cNvPr>
            <p:cNvSpPr txBox="1"/>
            <p:nvPr/>
          </p:nvSpPr>
          <p:spPr>
            <a:xfrm>
              <a:off x="3059832" y="2159579"/>
              <a:ext cx="2960573" cy="384653"/>
            </a:xfrm>
            <a:prstGeom prst="rect">
              <a:avLst/>
            </a:prstGeom>
            <a:noFill/>
          </p:spPr>
          <p:txBody>
            <a:bodyPr wrap="square" rtlCol="0">
              <a:spAutoFit/>
            </a:bodyPr>
            <a:lstStyle/>
            <a:p>
              <a:pPr algn="ctr"/>
              <a:r>
                <a:rPr lang="en-IN" sz="1600" dirty="0">
                  <a:solidFill>
                    <a:srgbClr val="FF9300"/>
                  </a:solidFill>
                  <a:latin typeface="Baskerville Old Face" panose="02020602080505020303" pitchFamily="18" charset="77"/>
                </a:rPr>
                <a:t>Clean air to breathe</a:t>
              </a:r>
              <a:endParaRPr lang="ko-KR" altLang="en-US" sz="1600" dirty="0">
                <a:solidFill>
                  <a:srgbClr val="FF9300"/>
                </a:solidFill>
                <a:latin typeface="Baskerville Old Face" panose="02020602080505020303" pitchFamily="18" charset="77"/>
                <a:cs typeface="Arial" pitchFamily="34" charset="0"/>
              </a:endParaRPr>
            </a:p>
          </p:txBody>
        </p:sp>
      </p:grpSp>
      <p:grpSp>
        <p:nvGrpSpPr>
          <p:cNvPr id="31" name="Group 30">
            <a:extLst>
              <a:ext uri="{FF2B5EF4-FFF2-40B4-BE49-F238E27FC236}">
                <a16:creationId xmlns:a16="http://schemas.microsoft.com/office/drawing/2014/main" id="{E5301F0C-998C-6240-959B-54C8D982CB78}"/>
              </a:ext>
            </a:extLst>
          </p:cNvPr>
          <p:cNvGrpSpPr/>
          <p:nvPr/>
        </p:nvGrpSpPr>
        <p:grpSpPr>
          <a:xfrm>
            <a:off x="41441" y="2683557"/>
            <a:ext cx="2021291" cy="2056609"/>
            <a:chOff x="3075482" y="1853417"/>
            <a:chExt cx="2997419" cy="2336647"/>
          </a:xfrm>
        </p:grpSpPr>
        <p:sp>
          <p:nvSpPr>
            <p:cNvPr id="32" name="TextBox 31">
              <a:extLst>
                <a:ext uri="{FF2B5EF4-FFF2-40B4-BE49-F238E27FC236}">
                  <a16:creationId xmlns:a16="http://schemas.microsoft.com/office/drawing/2014/main" id="{A5F1B6F7-63CE-7A48-AFC0-EB6A5299034C}"/>
                </a:ext>
              </a:extLst>
            </p:cNvPr>
            <p:cNvSpPr txBox="1"/>
            <p:nvPr/>
          </p:nvSpPr>
          <p:spPr>
            <a:xfrm>
              <a:off x="3075482" y="2354218"/>
              <a:ext cx="2960571" cy="1835846"/>
            </a:xfrm>
            <a:prstGeom prst="rect">
              <a:avLst/>
            </a:prstGeom>
            <a:noFill/>
          </p:spPr>
          <p:txBody>
            <a:bodyPr wrap="square" rtlCol="0">
              <a:spAutoFit/>
            </a:bodyPr>
            <a:lstStyle/>
            <a:p>
              <a:pPr algn="ctr"/>
              <a:r>
                <a:rPr lang="en-IN" sz="1100" dirty="0">
                  <a:solidFill>
                    <a:srgbClr val="FF0000"/>
                  </a:solidFill>
                </a:rPr>
                <a:t> Due to use of non accidental and non hazardous machines and  materials industry workers are saved from accidental explosion and health damages which can be life saving boon for the industry and also for the workers.</a:t>
              </a:r>
              <a:endParaRPr lang="en-US" altLang="ko-KR" sz="1100" dirty="0">
                <a:solidFill>
                  <a:srgbClr val="FF0000"/>
                </a:solidFill>
                <a:cs typeface="Arial" pitchFamily="34" charset="0"/>
              </a:endParaRPr>
            </a:p>
          </p:txBody>
        </p:sp>
        <p:sp>
          <p:nvSpPr>
            <p:cNvPr id="33" name="TextBox 32">
              <a:extLst>
                <a:ext uri="{FF2B5EF4-FFF2-40B4-BE49-F238E27FC236}">
                  <a16:creationId xmlns:a16="http://schemas.microsoft.com/office/drawing/2014/main" id="{EFB7E90B-57AB-AC4E-9502-01A96EE1AE97}"/>
                </a:ext>
              </a:extLst>
            </p:cNvPr>
            <p:cNvSpPr txBox="1"/>
            <p:nvPr/>
          </p:nvSpPr>
          <p:spPr>
            <a:xfrm>
              <a:off x="3112328" y="1853417"/>
              <a:ext cx="2960573" cy="664401"/>
            </a:xfrm>
            <a:prstGeom prst="rect">
              <a:avLst/>
            </a:prstGeom>
            <a:noFill/>
          </p:spPr>
          <p:txBody>
            <a:bodyPr wrap="square" rtlCol="0">
              <a:spAutoFit/>
            </a:bodyPr>
            <a:lstStyle/>
            <a:p>
              <a:pPr algn="ctr"/>
              <a:r>
                <a:rPr lang="en-IN" sz="1600" b="1" dirty="0">
                  <a:solidFill>
                    <a:srgbClr val="C00000"/>
                  </a:solidFill>
                  <a:latin typeface="Baskerville Old Face" panose="02020602080505020303" pitchFamily="18" charset="77"/>
                </a:rPr>
                <a:t>Increase</a:t>
              </a:r>
              <a:r>
                <a:rPr lang="en-IN" sz="1600" dirty="0">
                  <a:solidFill>
                    <a:srgbClr val="C00000"/>
                  </a:solidFill>
                </a:rPr>
                <a:t> in safety of workers </a:t>
              </a:r>
              <a:endParaRPr lang="ko-KR" altLang="en-US" sz="1600" dirty="0">
                <a:solidFill>
                  <a:srgbClr val="C00000"/>
                </a:solidFill>
                <a:cs typeface="Arial" pitchFamily="34" charset="0"/>
              </a:endParaRPr>
            </a:p>
          </p:txBody>
        </p:sp>
      </p:grpSp>
      <p:sp>
        <p:nvSpPr>
          <p:cNvPr id="34" name="Freeform 9">
            <a:extLst>
              <a:ext uri="{FF2B5EF4-FFF2-40B4-BE49-F238E27FC236}">
                <a16:creationId xmlns:a16="http://schemas.microsoft.com/office/drawing/2014/main" id="{29656D74-2873-FF46-BC6D-543AC62032A7}"/>
              </a:ext>
            </a:extLst>
          </p:cNvPr>
          <p:cNvSpPr>
            <a:spLocks noEditPoints="1"/>
          </p:cNvSpPr>
          <p:nvPr/>
        </p:nvSpPr>
        <p:spPr bwMode="auto">
          <a:xfrm>
            <a:off x="26638" y="4395728"/>
            <a:ext cx="9375676"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rgbClr val="AB7942">
              <a:alpha val="38000"/>
            </a:srgbClr>
          </a:solidFill>
          <a:ln>
            <a:noFill/>
          </a:ln>
        </p:spPr>
        <p:txBody>
          <a:bodyPr vert="horz" wrap="square" lIns="68580" tIns="34290" rIns="68580" bIns="34290" numCol="1" anchor="t" anchorCtr="0" compatLnSpc="1">
            <a:prstTxWarp prst="textNoShape">
              <a:avLst/>
            </a:prstTxWarp>
          </a:bodyPr>
          <a:lstStyle/>
          <a:p>
            <a:endParaRPr lang="ko-KR" altLang="en-US" sz="2026"/>
          </a:p>
        </p:txBody>
      </p:sp>
      <p:pic>
        <p:nvPicPr>
          <p:cNvPr id="35" name="Picture 4">
            <a:extLst>
              <a:ext uri="{FF2B5EF4-FFF2-40B4-BE49-F238E27FC236}">
                <a16:creationId xmlns:a16="http://schemas.microsoft.com/office/drawing/2014/main" id="{9EB9AAFB-8B6E-044A-B36A-B49CCD812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414" y="2993241"/>
            <a:ext cx="2139391" cy="1285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BD02E48-2B13-F949-BBF9-B9A364C49375}"/>
                  </a:ext>
                </a:extLst>
              </p:cNvPr>
              <p:cNvSpPr txBox="1"/>
              <p:nvPr/>
            </p:nvSpPr>
            <p:spPr>
              <a:xfrm>
                <a:off x="3208094" y="2369580"/>
                <a:ext cx="1031117" cy="1354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800" i="1" smtClean="0">
                          <a:solidFill>
                            <a:srgbClr val="FF0000"/>
                          </a:solidFill>
                          <a:latin typeface="Cambria Math" panose="02040503050406030204" pitchFamily="18" charset="0"/>
                          <a:ea typeface="Cambria Math" panose="02040503050406030204" pitchFamily="18" charset="0"/>
                        </a:rPr>
                        <m:t>×</m:t>
                      </m:r>
                    </m:oMath>
                  </m:oMathPara>
                </a14:m>
                <a:endParaRPr lang="en-US" sz="8800" dirty="0">
                  <a:solidFill>
                    <a:srgbClr val="FF0000"/>
                  </a:solidFill>
                </a:endParaRPr>
              </a:p>
            </p:txBody>
          </p:sp>
        </mc:Choice>
        <mc:Fallback xmlns="">
          <p:sp>
            <p:nvSpPr>
              <p:cNvPr id="36" name="TextBox 35">
                <a:extLst>
                  <a:ext uri="{FF2B5EF4-FFF2-40B4-BE49-F238E27FC236}">
                    <a16:creationId xmlns:a16="http://schemas.microsoft.com/office/drawing/2014/main" id="{0BD02E48-2B13-F949-BBF9-B9A364C49375}"/>
                  </a:ext>
                </a:extLst>
              </p:cNvPr>
              <p:cNvSpPr txBox="1">
                <a:spLocks noRot="1" noChangeAspect="1" noMove="1" noResize="1" noEditPoints="1" noAdjustHandles="1" noChangeArrowheads="1" noChangeShapeType="1" noTextEdit="1"/>
              </p:cNvSpPr>
              <p:nvPr/>
            </p:nvSpPr>
            <p:spPr>
              <a:xfrm>
                <a:off x="3208094" y="2369580"/>
                <a:ext cx="1031117" cy="1354217"/>
              </a:xfrm>
              <a:prstGeom prst="rect">
                <a:avLst/>
              </a:prstGeom>
              <a:blipFill>
                <a:blip r:embed="rId5"/>
                <a:stretch>
                  <a:fillRect/>
                </a:stretch>
              </a:blipFill>
            </p:spPr>
            <p:txBody>
              <a:bodyPr/>
              <a:lstStyle/>
              <a:p>
                <a:r>
                  <a:rPr lang="en-US">
                    <a:noFill/>
                  </a:rPr>
                  <a:t> </a:t>
                </a:r>
              </a:p>
            </p:txBody>
          </p:sp>
        </mc:Fallback>
      </mc:AlternateContent>
      <p:pic>
        <p:nvPicPr>
          <p:cNvPr id="37" name="Picture 4" descr="Image result for safe foof to eat">
            <a:extLst>
              <a:ext uri="{FF2B5EF4-FFF2-40B4-BE49-F238E27FC236}">
                <a16:creationId xmlns:a16="http://schemas.microsoft.com/office/drawing/2014/main" id="{A9C09EEE-3F45-824F-9D30-C1BB04676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296" y="3456694"/>
            <a:ext cx="2454872" cy="109020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D530A913-BD68-984D-9757-60CB56F2E6BD}"/>
              </a:ext>
            </a:extLst>
          </p:cNvPr>
          <p:cNvSpPr/>
          <p:nvPr/>
        </p:nvSpPr>
        <p:spPr>
          <a:xfrm>
            <a:off x="260296" y="81788"/>
            <a:ext cx="9144000" cy="1200329"/>
          </a:xfrm>
          <a:prstGeom prst="rect">
            <a:avLst/>
          </a:prstGeom>
          <a:noFill/>
        </p:spPr>
        <p:txBody>
          <a:bodyPr wrap="square" lIns="91440" tIns="45720" rIns="91440" bIns="45720">
            <a:spAutoFit/>
          </a:bodyPr>
          <a:lstStyle/>
          <a:p>
            <a:r>
              <a:rPr lang="en-GB" sz="3600" b="1" spc="50" dirty="0">
                <a:ln w="9525" cmpd="sng">
                  <a:solidFill>
                    <a:schemeClr val="accent1"/>
                  </a:solidFill>
                  <a:prstDash val="solid"/>
                </a:ln>
                <a:solidFill>
                  <a:schemeClr val="accent1">
                    <a:lumMod val="50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Colonna MT" pitchFamily="82" charset="77"/>
              </a:rPr>
              <a:t>WHY DO WE NEED TO PRACTICE </a:t>
            </a:r>
            <a:r>
              <a:rPr lang="en-GB" sz="3600" b="1" spc="50" dirty="0" smtClean="0">
                <a:ln w="9525" cmpd="sng">
                  <a:solidFill>
                    <a:schemeClr val="accent1"/>
                  </a:solidFill>
                  <a:prstDash val="solid"/>
                </a:ln>
                <a:solidFill>
                  <a:schemeClr val="accent1">
                    <a:lumMod val="50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Colonna MT" pitchFamily="82" charset="77"/>
              </a:rPr>
              <a:t>GREEN       		CHEMISTRY  </a:t>
            </a:r>
            <a:r>
              <a:rPr lang="en-GB" sz="3600" b="1" spc="50" dirty="0">
                <a:ln w="9525" cmpd="sng">
                  <a:solidFill>
                    <a:schemeClr val="accent1"/>
                  </a:solidFill>
                  <a:prstDash val="solid"/>
                </a:ln>
                <a:solidFill>
                  <a:schemeClr val="accent1">
                    <a:lumMod val="50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Colonna MT" pitchFamily="82" charset="77"/>
              </a:rPr>
              <a:t>?</a:t>
            </a:r>
          </a:p>
        </p:txBody>
      </p:sp>
      <p:pic>
        <p:nvPicPr>
          <p:cNvPr id="39" name="Picture 2" descr="Image result for clean air to breathe">
            <a:extLst>
              <a:ext uri="{FF2B5EF4-FFF2-40B4-BE49-F238E27FC236}">
                <a16:creationId xmlns:a16="http://schemas.microsoft.com/office/drawing/2014/main" id="{F24C70C9-FA9F-3D43-81D5-9E9D3C83B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160" y="1127404"/>
            <a:ext cx="1568211" cy="1024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75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ircle(in)">
                                      <p:cBhvr>
                                        <p:cTn id="21" dur="1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80">
                                          <p:stCondLst>
                                            <p:cond delay="0"/>
                                          </p:stCondLst>
                                        </p:cTn>
                                        <p:tgtEl>
                                          <p:spTgt spid="19"/>
                                        </p:tgtEl>
                                      </p:cBhvr>
                                    </p:animEffect>
                                    <p:anim calcmode="lin" valueType="num">
                                      <p:cBhvr>
                                        <p:cTn id="33"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8" dur="26">
                                          <p:stCondLst>
                                            <p:cond delay="650"/>
                                          </p:stCondLst>
                                        </p:cTn>
                                        <p:tgtEl>
                                          <p:spTgt spid="19"/>
                                        </p:tgtEl>
                                      </p:cBhvr>
                                      <p:to x="100000" y="60000"/>
                                    </p:animScale>
                                    <p:animScale>
                                      <p:cBhvr>
                                        <p:cTn id="39" dur="166" decel="50000">
                                          <p:stCondLst>
                                            <p:cond delay="676"/>
                                          </p:stCondLst>
                                        </p:cTn>
                                        <p:tgtEl>
                                          <p:spTgt spid="19"/>
                                        </p:tgtEl>
                                      </p:cBhvr>
                                      <p:to x="100000" y="100000"/>
                                    </p:animScale>
                                    <p:animScale>
                                      <p:cBhvr>
                                        <p:cTn id="40" dur="26">
                                          <p:stCondLst>
                                            <p:cond delay="1312"/>
                                          </p:stCondLst>
                                        </p:cTn>
                                        <p:tgtEl>
                                          <p:spTgt spid="19"/>
                                        </p:tgtEl>
                                      </p:cBhvr>
                                      <p:to x="100000" y="80000"/>
                                    </p:animScale>
                                    <p:animScale>
                                      <p:cBhvr>
                                        <p:cTn id="41" dur="166" decel="50000">
                                          <p:stCondLst>
                                            <p:cond delay="1338"/>
                                          </p:stCondLst>
                                        </p:cTn>
                                        <p:tgtEl>
                                          <p:spTgt spid="19"/>
                                        </p:tgtEl>
                                      </p:cBhvr>
                                      <p:to x="100000" y="100000"/>
                                    </p:animScale>
                                    <p:animScale>
                                      <p:cBhvr>
                                        <p:cTn id="42" dur="26">
                                          <p:stCondLst>
                                            <p:cond delay="1642"/>
                                          </p:stCondLst>
                                        </p:cTn>
                                        <p:tgtEl>
                                          <p:spTgt spid="19"/>
                                        </p:tgtEl>
                                      </p:cBhvr>
                                      <p:to x="100000" y="90000"/>
                                    </p:animScale>
                                    <p:animScale>
                                      <p:cBhvr>
                                        <p:cTn id="43" dur="166" decel="50000">
                                          <p:stCondLst>
                                            <p:cond delay="1668"/>
                                          </p:stCondLst>
                                        </p:cTn>
                                        <p:tgtEl>
                                          <p:spTgt spid="19"/>
                                        </p:tgtEl>
                                      </p:cBhvr>
                                      <p:to x="100000" y="100000"/>
                                    </p:animScale>
                                    <p:animScale>
                                      <p:cBhvr>
                                        <p:cTn id="44" dur="26">
                                          <p:stCondLst>
                                            <p:cond delay="1808"/>
                                          </p:stCondLst>
                                        </p:cTn>
                                        <p:tgtEl>
                                          <p:spTgt spid="19"/>
                                        </p:tgtEl>
                                      </p:cBhvr>
                                      <p:to x="100000" y="95000"/>
                                    </p:animScale>
                                    <p:animScale>
                                      <p:cBhvr>
                                        <p:cTn id="45"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7" name="Freeform 18">
            <a:extLst>
              <a:ext uri="{FF2B5EF4-FFF2-40B4-BE49-F238E27FC236}">
                <a16:creationId xmlns:a16="http://schemas.microsoft.com/office/drawing/2014/main" id="{EC4BA0B3-C289-ED4B-BA31-1F1DB4BCA4FA}"/>
              </a:ext>
            </a:extLst>
          </p:cNvPr>
          <p:cNvSpPr>
            <a:spLocks/>
          </p:cNvSpPr>
          <p:nvPr/>
        </p:nvSpPr>
        <p:spPr bwMode="auto">
          <a:xfrm>
            <a:off x="2209535" y="99391"/>
            <a:ext cx="4270774" cy="4902301"/>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ko-KR" altLang="en-US" sz="1350"/>
          </a:p>
        </p:txBody>
      </p:sp>
      <p:sp>
        <p:nvSpPr>
          <p:cNvPr id="34" name="Rectangle: Diagonal Corners Rounded 8">
            <a:extLst>
              <a:ext uri="{FF2B5EF4-FFF2-40B4-BE49-F238E27FC236}">
                <a16:creationId xmlns:a16="http://schemas.microsoft.com/office/drawing/2014/main" id="{47CD9AA6-0CE4-FC4C-B444-7BE0964C825A}"/>
              </a:ext>
            </a:extLst>
          </p:cNvPr>
          <p:cNvSpPr/>
          <p:nvPr/>
        </p:nvSpPr>
        <p:spPr>
          <a:xfrm rot="16200000">
            <a:off x="2285316" y="2540566"/>
            <a:ext cx="1535677" cy="2612076"/>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3" name="Rectangle: Diagonal Corners Rounded 8">
            <a:extLst>
              <a:ext uri="{FF2B5EF4-FFF2-40B4-BE49-F238E27FC236}">
                <a16:creationId xmlns:a16="http://schemas.microsoft.com/office/drawing/2014/main" id="{3DDDB977-7A35-234E-83CD-3B79710767EC}"/>
              </a:ext>
            </a:extLst>
          </p:cNvPr>
          <p:cNvSpPr/>
          <p:nvPr/>
        </p:nvSpPr>
        <p:spPr>
          <a:xfrm rot="16200000">
            <a:off x="643082" y="2367786"/>
            <a:ext cx="1391557" cy="1947549"/>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2" name="Rectangle: Diagonal Corners Rounded 8">
            <a:extLst>
              <a:ext uri="{FF2B5EF4-FFF2-40B4-BE49-F238E27FC236}">
                <a16:creationId xmlns:a16="http://schemas.microsoft.com/office/drawing/2014/main" id="{3C20593A-75BB-F640-B586-4592D07C9EFE}"/>
              </a:ext>
            </a:extLst>
          </p:cNvPr>
          <p:cNvSpPr/>
          <p:nvPr/>
        </p:nvSpPr>
        <p:spPr>
          <a:xfrm rot="16200000">
            <a:off x="6175928" y="577965"/>
            <a:ext cx="1367575" cy="2425387"/>
          </a:xfrm>
          <a:prstGeom prst="round2Diag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1" name="Rectangle: Diagonal Corners Rounded 8">
            <a:extLst>
              <a:ext uri="{FF2B5EF4-FFF2-40B4-BE49-F238E27FC236}">
                <a16:creationId xmlns:a16="http://schemas.microsoft.com/office/drawing/2014/main" id="{9557677D-D66F-D941-9C58-B74962828F28}"/>
              </a:ext>
            </a:extLst>
          </p:cNvPr>
          <p:cNvSpPr/>
          <p:nvPr/>
        </p:nvSpPr>
        <p:spPr>
          <a:xfrm rot="16200000">
            <a:off x="1964837" y="27323"/>
            <a:ext cx="1537808" cy="1952245"/>
          </a:xfrm>
          <a:prstGeom prst="round2Diag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solidFill>
                <a:srgbClr val="FFFF00"/>
              </a:solidFill>
            </a:endParaRPr>
          </a:p>
        </p:txBody>
      </p:sp>
      <p:pic>
        <p:nvPicPr>
          <p:cNvPr id="1032" name="Picture 8" descr="Image result for safe product label">
            <a:extLst>
              <a:ext uri="{FF2B5EF4-FFF2-40B4-BE49-F238E27FC236}">
                <a16:creationId xmlns:a16="http://schemas.microsoft.com/office/drawing/2014/main" id="{82803CF4-5D11-5848-9DCC-90EE91516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476" y="2972382"/>
            <a:ext cx="2024085" cy="13915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ng scooty">
            <a:extLst>
              <a:ext uri="{FF2B5EF4-FFF2-40B4-BE49-F238E27FC236}">
                <a16:creationId xmlns:a16="http://schemas.microsoft.com/office/drawing/2014/main" id="{D21B4618-8DD3-B74C-94A4-1CA410A05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86" y="2651803"/>
            <a:ext cx="1791551" cy="1209297"/>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9">
            <a:extLst>
              <a:ext uri="{FF2B5EF4-FFF2-40B4-BE49-F238E27FC236}">
                <a16:creationId xmlns:a16="http://schemas.microsoft.com/office/drawing/2014/main" id="{291B4BF3-9417-6C48-B0F7-53C7D77D14C5}"/>
              </a:ext>
            </a:extLst>
          </p:cNvPr>
          <p:cNvSpPr>
            <a:spLocks noEditPoints="1"/>
          </p:cNvSpPr>
          <p:nvPr/>
        </p:nvSpPr>
        <p:spPr bwMode="auto">
          <a:xfrm>
            <a:off x="26638" y="4395728"/>
            <a:ext cx="9375676"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rgbClr val="AB7942">
              <a:alpha val="38000"/>
            </a:srgbClr>
          </a:solidFill>
          <a:ln>
            <a:noFill/>
          </a:ln>
        </p:spPr>
        <p:txBody>
          <a:bodyPr vert="horz" wrap="square" lIns="68580" tIns="34290" rIns="68580" bIns="34290" numCol="1" anchor="t" anchorCtr="0" compatLnSpc="1">
            <a:prstTxWarp prst="textNoShape">
              <a:avLst/>
            </a:prstTxWarp>
          </a:bodyPr>
          <a:lstStyle/>
          <a:p>
            <a:endParaRPr lang="ko-KR" altLang="en-US" sz="2026"/>
          </a:p>
        </p:txBody>
      </p:sp>
      <p:sp>
        <p:nvSpPr>
          <p:cNvPr id="9" name="Freeform 9">
            <a:extLst>
              <a:ext uri="{FF2B5EF4-FFF2-40B4-BE49-F238E27FC236}">
                <a16:creationId xmlns:a16="http://schemas.microsoft.com/office/drawing/2014/main" id="{85622A3F-A0C2-434F-AD64-50062DFBE7A4}"/>
              </a:ext>
            </a:extLst>
          </p:cNvPr>
          <p:cNvSpPr>
            <a:spLocks noEditPoints="1"/>
          </p:cNvSpPr>
          <p:nvPr/>
        </p:nvSpPr>
        <p:spPr bwMode="auto">
          <a:xfrm>
            <a:off x="152400" y="4296338"/>
            <a:ext cx="9144000"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bg2">
              <a:lumMod val="75000"/>
              <a:lumOff val="25000"/>
            </a:schemeClr>
          </a:solidFill>
          <a:ln>
            <a:noFill/>
          </a:ln>
        </p:spPr>
        <p:txBody>
          <a:bodyPr vert="horz" wrap="square" lIns="68580" tIns="34290" rIns="68580" bIns="34290" numCol="1" anchor="t" anchorCtr="0" compatLnSpc="1">
            <a:prstTxWarp prst="textNoShape">
              <a:avLst/>
            </a:prstTxWarp>
          </a:bodyPr>
          <a:lstStyle/>
          <a:p>
            <a:endParaRPr lang="ko-KR" altLang="en-US" sz="2026"/>
          </a:p>
        </p:txBody>
      </p:sp>
      <p:sp>
        <p:nvSpPr>
          <p:cNvPr id="10" name="Freeform 9">
            <a:extLst>
              <a:ext uri="{FF2B5EF4-FFF2-40B4-BE49-F238E27FC236}">
                <a16:creationId xmlns:a16="http://schemas.microsoft.com/office/drawing/2014/main" id="{46B514DB-32F9-D646-9942-89DBEBBEF117}"/>
              </a:ext>
            </a:extLst>
          </p:cNvPr>
          <p:cNvSpPr>
            <a:spLocks noEditPoints="1"/>
          </p:cNvSpPr>
          <p:nvPr/>
        </p:nvSpPr>
        <p:spPr bwMode="auto">
          <a:xfrm>
            <a:off x="275768" y="4372949"/>
            <a:ext cx="8504357"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2">
              <a:lumMod val="90000"/>
              <a:lumOff val="10000"/>
            </a:schemeClr>
          </a:solidFill>
          <a:ln>
            <a:noFill/>
          </a:ln>
        </p:spPr>
        <p:txBody>
          <a:bodyPr vert="horz" wrap="square" lIns="68580" tIns="34290" rIns="68580" bIns="34290" numCol="1" anchor="t" anchorCtr="0" compatLnSpc="1">
            <a:prstTxWarp prst="textNoShape">
              <a:avLst/>
            </a:prstTxWarp>
          </a:bodyPr>
          <a:lstStyle/>
          <a:p>
            <a:endParaRPr lang="ko-KR" altLang="en-US" sz="2026">
              <a:effectLst>
                <a:glow rad="228600">
                  <a:schemeClr val="accent1">
                    <a:satMod val="175000"/>
                    <a:alpha val="40000"/>
                  </a:schemeClr>
                </a:glow>
              </a:effectLst>
            </a:endParaRPr>
          </a:p>
        </p:txBody>
      </p:sp>
      <p:sp>
        <p:nvSpPr>
          <p:cNvPr id="11" name="Freeform 9">
            <a:extLst>
              <a:ext uri="{FF2B5EF4-FFF2-40B4-BE49-F238E27FC236}">
                <a16:creationId xmlns:a16="http://schemas.microsoft.com/office/drawing/2014/main" id="{8B507F65-092B-A446-A311-4B5ED87D8EFF}"/>
              </a:ext>
            </a:extLst>
          </p:cNvPr>
          <p:cNvSpPr>
            <a:spLocks noEditPoints="1"/>
          </p:cNvSpPr>
          <p:nvPr/>
        </p:nvSpPr>
        <p:spPr bwMode="auto">
          <a:xfrm>
            <a:off x="179038" y="4363940"/>
            <a:ext cx="9375676" cy="747771"/>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rgbClr val="AB7942">
              <a:alpha val="38000"/>
            </a:srgbClr>
          </a:solidFill>
          <a:ln>
            <a:noFill/>
          </a:ln>
        </p:spPr>
        <p:txBody>
          <a:bodyPr vert="horz" wrap="square" lIns="68580" tIns="34290" rIns="68580" bIns="34290" numCol="1" anchor="t" anchorCtr="0" compatLnSpc="1">
            <a:prstTxWarp prst="textNoShape">
              <a:avLst/>
            </a:prstTxWarp>
          </a:bodyPr>
          <a:lstStyle/>
          <a:p>
            <a:endParaRPr lang="ko-KR" altLang="en-US" sz="2026"/>
          </a:p>
        </p:txBody>
      </p:sp>
      <p:pic>
        <p:nvPicPr>
          <p:cNvPr id="1026" name="Picture 2" descr="Image result for low potential for global warming ozone depletion and smoke formation">
            <a:extLst>
              <a:ext uri="{FF2B5EF4-FFF2-40B4-BE49-F238E27FC236}">
                <a16:creationId xmlns:a16="http://schemas.microsoft.com/office/drawing/2014/main" id="{91DA3DBD-CD1B-B44B-8705-AE9FCEFF2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196" y="245412"/>
            <a:ext cx="1955666" cy="13016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lora and fauna">
            <a:extLst>
              <a:ext uri="{FF2B5EF4-FFF2-40B4-BE49-F238E27FC236}">
                <a16:creationId xmlns:a16="http://schemas.microsoft.com/office/drawing/2014/main" id="{FB8349D1-816D-7641-AC10-EFDF270A9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9490" y="1119212"/>
            <a:ext cx="2189480" cy="13016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NG">
            <a:extLst>
              <a:ext uri="{FF2B5EF4-FFF2-40B4-BE49-F238E27FC236}">
                <a16:creationId xmlns:a16="http://schemas.microsoft.com/office/drawing/2014/main" id="{CC4C55AA-2105-4B4F-A2DC-4AA14D56D2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9819" y="3073519"/>
            <a:ext cx="2438135" cy="137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69AF8A-12F8-714B-B2D9-B4A8669EF926}"/>
              </a:ext>
            </a:extLst>
          </p:cNvPr>
          <p:cNvSpPr txBox="1"/>
          <p:nvPr/>
        </p:nvSpPr>
        <p:spPr>
          <a:xfrm>
            <a:off x="179039" y="201320"/>
            <a:ext cx="1664414" cy="1107996"/>
          </a:xfrm>
          <a:prstGeom prst="rect">
            <a:avLst/>
          </a:prstGeom>
          <a:noFill/>
        </p:spPr>
        <p:txBody>
          <a:bodyPr wrap="square" rtlCol="0">
            <a:spAutoFit/>
          </a:bodyPr>
          <a:lstStyle/>
          <a:p>
            <a:r>
              <a:rPr lang="en-IN" sz="1100" dirty="0">
                <a:solidFill>
                  <a:srgbClr val="C00000"/>
                </a:solidFill>
                <a:latin typeface="Times New Roman" panose="02020603050405020304" pitchFamily="18" charset="0"/>
                <a:cs typeface="Times New Roman" panose="02020603050405020304" pitchFamily="18" charset="0"/>
              </a:rPr>
              <a:t>Decrease in the rate of global warming</a:t>
            </a:r>
          </a:p>
          <a:p>
            <a:r>
              <a:rPr lang="en-IN" sz="1100" dirty="0">
                <a:solidFill>
                  <a:srgbClr val="C00000"/>
                </a:solidFill>
                <a:latin typeface="Times New Roman" panose="02020603050405020304" pitchFamily="18" charset="0"/>
                <a:cs typeface="Times New Roman" panose="02020603050405020304" pitchFamily="18" charset="0"/>
              </a:rPr>
              <a:t>Recovery of ozone layer</a:t>
            </a:r>
          </a:p>
          <a:p>
            <a:r>
              <a:rPr lang="en-IN" sz="1100" dirty="0">
                <a:solidFill>
                  <a:srgbClr val="C00000"/>
                </a:solidFill>
                <a:latin typeface="Times New Roman" panose="02020603050405020304" pitchFamily="18" charset="0"/>
                <a:cs typeface="Times New Roman" panose="02020603050405020304" pitchFamily="18" charset="0"/>
              </a:rPr>
              <a:t>Reduction in the production of greenhouse gases</a:t>
            </a:r>
            <a:endParaRPr lang="en-US" sz="1100"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16FDCA6-B576-E24F-9F72-CC27C6D9E70B}"/>
              </a:ext>
            </a:extLst>
          </p:cNvPr>
          <p:cNvSpPr txBox="1"/>
          <p:nvPr/>
        </p:nvSpPr>
        <p:spPr>
          <a:xfrm>
            <a:off x="71755" y="1519053"/>
            <a:ext cx="2024086" cy="1384995"/>
          </a:xfrm>
          <a:prstGeom prst="rect">
            <a:avLst/>
          </a:prstGeom>
          <a:noFill/>
        </p:spPr>
        <p:txBody>
          <a:bodyPr wrap="square" rtlCol="0">
            <a:spAutoFit/>
          </a:bodyPr>
          <a:lstStyle/>
          <a:p>
            <a:r>
              <a:rPr lang="en-IN" sz="1200" dirty="0">
                <a:solidFill>
                  <a:srgbClr val="0070C0"/>
                </a:solidFill>
                <a:latin typeface="Times New Roman" panose="02020603050405020304" pitchFamily="18" charset="0"/>
                <a:cs typeface="Times New Roman" panose="02020603050405020304" pitchFamily="18" charset="0"/>
              </a:rPr>
              <a:t/>
            </a:r>
            <a:br>
              <a:rPr lang="en-IN" sz="1200" dirty="0">
                <a:solidFill>
                  <a:srgbClr val="0070C0"/>
                </a:solidFill>
                <a:latin typeface="Times New Roman" panose="02020603050405020304" pitchFamily="18" charset="0"/>
                <a:cs typeface="Times New Roman" panose="02020603050405020304" pitchFamily="18" charset="0"/>
              </a:rPr>
            </a:br>
            <a:endParaRPr lang="en-IN" sz="1200" dirty="0">
              <a:solidFill>
                <a:srgbClr val="0070C0"/>
              </a:solidFill>
              <a:latin typeface="Times New Roman" panose="02020603050405020304" pitchFamily="18" charset="0"/>
              <a:cs typeface="Times New Roman" panose="02020603050405020304" pitchFamily="18" charset="0"/>
            </a:endParaRPr>
          </a:p>
          <a:p>
            <a:r>
              <a:rPr lang="en-IN" sz="1200" dirty="0">
                <a:solidFill>
                  <a:srgbClr val="0070C0"/>
                </a:solidFill>
                <a:latin typeface="Times New Roman" panose="02020603050405020304" pitchFamily="18" charset="0"/>
                <a:cs typeface="Times New Roman" panose="02020603050405020304" pitchFamily="18" charset="0"/>
              </a:rPr>
              <a:t>Reduced use of petroleum products, slowing their depletion and avoiding their hazards and price fluctuations</a:t>
            </a:r>
          </a:p>
          <a:p>
            <a:endParaRPr lang="en-US" sz="1200" dirty="0">
              <a:solidFill>
                <a:srgbClr val="0070C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7374036-1792-4D4B-9832-AE7525E855BC}"/>
              </a:ext>
            </a:extLst>
          </p:cNvPr>
          <p:cNvSpPr/>
          <p:nvPr/>
        </p:nvSpPr>
        <p:spPr>
          <a:xfrm>
            <a:off x="5717013" y="-163936"/>
            <a:ext cx="3579387" cy="1077218"/>
          </a:xfrm>
          <a:prstGeom prst="rect">
            <a:avLst/>
          </a:prstGeom>
        </p:spPr>
        <p:txBody>
          <a:bodyPr wrap="square">
            <a:spAutoFit/>
          </a:bodyPr>
          <a:lstStyle/>
          <a:p>
            <a:r>
              <a:rPr lang="en-IN" sz="1600" dirty="0">
                <a:solidFill>
                  <a:srgbClr val="00B05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rPr>
              <a:t/>
            </a:r>
            <a:br>
              <a:rPr lang="en-IN" sz="1600" dirty="0">
                <a:solidFill>
                  <a:srgbClr val="00B05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rPr>
            </a:br>
            <a:endParaRPr lang="en-IN" sz="1600" dirty="0">
              <a:solidFill>
                <a:srgbClr val="00B05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endParaRPr>
          </a:p>
          <a:p>
            <a:r>
              <a:rPr lang="en-IN" sz="1600" dirty="0">
                <a:solidFill>
                  <a:srgbClr val="00B050"/>
                </a:solidFill>
                <a:effectLst>
                  <a:glow rad="63500">
                    <a:schemeClr val="accent1">
                      <a:satMod val="175000"/>
                      <a:alpha val="40000"/>
                    </a:schemeClr>
                  </a:glow>
                </a:effectLst>
                <a:latin typeface="Times New Roman" panose="02020603050405020304" pitchFamily="18" charset="0"/>
                <a:cs typeface="Times New Roman" panose="02020603050405020304" pitchFamily="18" charset="0"/>
              </a:rPr>
              <a:t>Plants and animals suffer less harm from toxic chemicals in the environment</a:t>
            </a:r>
          </a:p>
        </p:txBody>
      </p:sp>
      <p:sp>
        <p:nvSpPr>
          <p:cNvPr id="13" name="Rectangle 12">
            <a:extLst>
              <a:ext uri="{FF2B5EF4-FFF2-40B4-BE49-F238E27FC236}">
                <a16:creationId xmlns:a16="http://schemas.microsoft.com/office/drawing/2014/main" id="{B4BF05C4-7EF9-B44D-AE77-B28B4B5028A4}"/>
              </a:ext>
            </a:extLst>
          </p:cNvPr>
          <p:cNvSpPr/>
          <p:nvPr/>
        </p:nvSpPr>
        <p:spPr>
          <a:xfrm>
            <a:off x="6559864" y="2874180"/>
            <a:ext cx="2425386" cy="1384995"/>
          </a:xfrm>
          <a:prstGeom prst="rect">
            <a:avLst/>
          </a:prstGeom>
        </p:spPr>
        <p:txBody>
          <a:bodyPr wrap="square">
            <a:spAutoFit/>
          </a:bodyPr>
          <a:lstStyle/>
          <a:p>
            <a:r>
              <a:rPr lang="en-IN" dirty="0">
                <a:solidFill>
                  <a:srgbClr val="FF9300"/>
                </a:solidFill>
                <a:latin typeface="Times New Roman" panose="02020603050405020304" pitchFamily="18" charset="0"/>
                <a:cs typeface="Times New Roman" panose="02020603050405020304" pitchFamily="18" charset="0"/>
              </a:rPr>
              <a:t/>
            </a:r>
            <a:br>
              <a:rPr lang="en-IN" dirty="0">
                <a:solidFill>
                  <a:srgbClr val="FF9300"/>
                </a:solidFill>
                <a:latin typeface="Times New Roman" panose="02020603050405020304" pitchFamily="18" charset="0"/>
                <a:cs typeface="Times New Roman" panose="02020603050405020304" pitchFamily="18" charset="0"/>
              </a:rPr>
            </a:br>
            <a:endParaRPr lang="en-IN" dirty="0">
              <a:solidFill>
                <a:srgbClr val="FF9300"/>
              </a:solidFill>
              <a:latin typeface="Times New Roman" panose="02020603050405020304" pitchFamily="18" charset="0"/>
              <a:cs typeface="Times New Roman" panose="02020603050405020304" pitchFamily="18" charset="0"/>
            </a:endParaRPr>
          </a:p>
          <a:p>
            <a:r>
              <a:rPr lang="en-IN" dirty="0">
                <a:solidFill>
                  <a:srgbClr val="FF9300"/>
                </a:solidFill>
                <a:latin typeface="Times New Roman" panose="02020603050405020304" pitchFamily="18" charset="0"/>
                <a:cs typeface="Times New Roman" panose="02020603050405020304" pitchFamily="18" charset="0"/>
              </a:rPr>
              <a:t>Increased consumer sales by earning and displaying a safer-product label (e.g., Safer Choice Labelling</a:t>
            </a:r>
          </a:p>
        </p:txBody>
      </p:sp>
      <p:sp>
        <p:nvSpPr>
          <p:cNvPr id="16" name="Rectangle 15">
            <a:extLst>
              <a:ext uri="{FF2B5EF4-FFF2-40B4-BE49-F238E27FC236}">
                <a16:creationId xmlns:a16="http://schemas.microsoft.com/office/drawing/2014/main" id="{34A3A466-07EA-5E45-B462-94DDF0895D13}"/>
              </a:ext>
            </a:extLst>
          </p:cNvPr>
          <p:cNvSpPr/>
          <p:nvPr/>
        </p:nvSpPr>
        <p:spPr>
          <a:xfrm rot="13604918">
            <a:off x="-57868" y="123803"/>
            <a:ext cx="415498" cy="369332"/>
          </a:xfrm>
          <a:prstGeom prst="rect">
            <a:avLst/>
          </a:prstGeom>
        </p:spPr>
        <p:txBody>
          <a:bodyPr wrap="none">
            <a:spAutoFit/>
          </a:bodyPr>
          <a:lstStyle/>
          <a:p>
            <a:r>
              <a:rPr lang="en" sz="1800" dirty="0">
                <a:solidFill>
                  <a:srgbClr val="FFFFFF"/>
                </a:solidFill>
              </a:rPr>
              <a:t>📌</a:t>
            </a:r>
            <a:endParaRPr lang="en-US" sz="1800" dirty="0"/>
          </a:p>
        </p:txBody>
      </p:sp>
      <p:sp>
        <p:nvSpPr>
          <p:cNvPr id="17" name="Rectangle 16">
            <a:extLst>
              <a:ext uri="{FF2B5EF4-FFF2-40B4-BE49-F238E27FC236}">
                <a16:creationId xmlns:a16="http://schemas.microsoft.com/office/drawing/2014/main" id="{133A248E-C680-8A4C-8162-E37BAA4DE5F1}"/>
              </a:ext>
            </a:extLst>
          </p:cNvPr>
          <p:cNvSpPr/>
          <p:nvPr/>
        </p:nvSpPr>
        <p:spPr>
          <a:xfrm>
            <a:off x="4389899" y="2417862"/>
            <a:ext cx="184731" cy="307777"/>
          </a:xfrm>
          <a:prstGeom prst="rect">
            <a:avLst/>
          </a:prstGeom>
        </p:spPr>
        <p:txBody>
          <a:bodyPr wrap="none">
            <a:spAutoFit/>
          </a:bodyPr>
          <a:lstStyle/>
          <a:p>
            <a:endParaRPr lang="en-US" dirty="0"/>
          </a:p>
        </p:txBody>
      </p:sp>
      <p:sp>
        <p:nvSpPr>
          <p:cNvPr id="26" name="Rectangle 25">
            <a:extLst>
              <a:ext uri="{FF2B5EF4-FFF2-40B4-BE49-F238E27FC236}">
                <a16:creationId xmlns:a16="http://schemas.microsoft.com/office/drawing/2014/main" id="{A0624E50-5CC6-BE40-A999-08342A0C9132}"/>
              </a:ext>
            </a:extLst>
          </p:cNvPr>
          <p:cNvSpPr/>
          <p:nvPr/>
        </p:nvSpPr>
        <p:spPr>
          <a:xfrm rot="13604918">
            <a:off x="-49305" y="481683"/>
            <a:ext cx="415498" cy="369332"/>
          </a:xfrm>
          <a:prstGeom prst="rect">
            <a:avLst/>
          </a:prstGeom>
        </p:spPr>
        <p:txBody>
          <a:bodyPr wrap="none">
            <a:spAutoFit/>
          </a:bodyPr>
          <a:lstStyle/>
          <a:p>
            <a:r>
              <a:rPr lang="en" sz="1800" dirty="0">
                <a:solidFill>
                  <a:srgbClr val="FFFFFF"/>
                </a:solidFill>
              </a:rPr>
              <a:t>📌</a:t>
            </a:r>
            <a:endParaRPr lang="en-US" sz="1800" dirty="0"/>
          </a:p>
        </p:txBody>
      </p:sp>
      <p:sp>
        <p:nvSpPr>
          <p:cNvPr id="27" name="Rectangle 26">
            <a:extLst>
              <a:ext uri="{FF2B5EF4-FFF2-40B4-BE49-F238E27FC236}">
                <a16:creationId xmlns:a16="http://schemas.microsoft.com/office/drawing/2014/main" id="{C50B762A-6DCB-AB47-AFBC-9C5CB1AF5369}"/>
              </a:ext>
            </a:extLst>
          </p:cNvPr>
          <p:cNvSpPr/>
          <p:nvPr/>
        </p:nvSpPr>
        <p:spPr>
          <a:xfrm rot="13604918">
            <a:off x="-61290" y="644357"/>
            <a:ext cx="415498" cy="369332"/>
          </a:xfrm>
          <a:prstGeom prst="rect">
            <a:avLst/>
          </a:prstGeom>
        </p:spPr>
        <p:txBody>
          <a:bodyPr wrap="none">
            <a:spAutoFit/>
          </a:bodyPr>
          <a:lstStyle/>
          <a:p>
            <a:r>
              <a:rPr lang="en" sz="1800" dirty="0">
                <a:solidFill>
                  <a:srgbClr val="FFFFFF"/>
                </a:solidFill>
              </a:rPr>
              <a:t>📌</a:t>
            </a:r>
            <a:endParaRPr lang="en-US" sz="1800" dirty="0"/>
          </a:p>
        </p:txBody>
      </p:sp>
      <p:sp>
        <p:nvSpPr>
          <p:cNvPr id="28" name="Rectangle 27">
            <a:extLst>
              <a:ext uri="{FF2B5EF4-FFF2-40B4-BE49-F238E27FC236}">
                <a16:creationId xmlns:a16="http://schemas.microsoft.com/office/drawing/2014/main" id="{0949C0BE-BB61-0E44-86C8-E9EC46F1806C}"/>
              </a:ext>
            </a:extLst>
          </p:cNvPr>
          <p:cNvSpPr/>
          <p:nvPr/>
        </p:nvSpPr>
        <p:spPr>
          <a:xfrm rot="18876814">
            <a:off x="-134920" y="1865269"/>
            <a:ext cx="415498" cy="369332"/>
          </a:xfrm>
          <a:prstGeom prst="rect">
            <a:avLst/>
          </a:prstGeom>
        </p:spPr>
        <p:txBody>
          <a:bodyPr wrap="none">
            <a:spAutoFit/>
          </a:bodyPr>
          <a:lstStyle/>
          <a:p>
            <a:r>
              <a:rPr lang="en" sz="1800" dirty="0">
                <a:solidFill>
                  <a:srgbClr val="FFFFFF"/>
                </a:solidFill>
              </a:rPr>
              <a:t>📌</a:t>
            </a:r>
            <a:endParaRPr lang="en-US" sz="1800" dirty="0"/>
          </a:p>
        </p:txBody>
      </p:sp>
      <p:sp>
        <p:nvSpPr>
          <p:cNvPr id="29" name="Rectangle 28">
            <a:extLst>
              <a:ext uri="{FF2B5EF4-FFF2-40B4-BE49-F238E27FC236}">
                <a16:creationId xmlns:a16="http://schemas.microsoft.com/office/drawing/2014/main" id="{4314A9CB-95DD-244F-A1CF-77E6189CFBF4}"/>
              </a:ext>
            </a:extLst>
          </p:cNvPr>
          <p:cNvSpPr/>
          <p:nvPr/>
        </p:nvSpPr>
        <p:spPr>
          <a:xfrm rot="18868309">
            <a:off x="6523785" y="3107541"/>
            <a:ext cx="296871" cy="369332"/>
          </a:xfrm>
          <a:prstGeom prst="rect">
            <a:avLst/>
          </a:prstGeom>
        </p:spPr>
        <p:txBody>
          <a:bodyPr wrap="square">
            <a:spAutoFit/>
          </a:bodyPr>
          <a:lstStyle/>
          <a:p>
            <a:r>
              <a:rPr lang="en" sz="1800" dirty="0">
                <a:solidFill>
                  <a:srgbClr val="FFFFFF"/>
                </a:solidFill>
              </a:rPr>
              <a:t>📌</a:t>
            </a:r>
            <a:endParaRPr lang="en-US" sz="1800" dirty="0"/>
          </a:p>
        </p:txBody>
      </p:sp>
      <p:sp>
        <p:nvSpPr>
          <p:cNvPr id="30" name="Rectangle 29">
            <a:extLst>
              <a:ext uri="{FF2B5EF4-FFF2-40B4-BE49-F238E27FC236}">
                <a16:creationId xmlns:a16="http://schemas.microsoft.com/office/drawing/2014/main" id="{B5F232ED-2BD5-864F-B53A-770983DCA9BE}"/>
              </a:ext>
            </a:extLst>
          </p:cNvPr>
          <p:cNvSpPr/>
          <p:nvPr/>
        </p:nvSpPr>
        <p:spPr>
          <a:xfrm rot="18806685">
            <a:off x="5639630" y="233475"/>
            <a:ext cx="296871" cy="369332"/>
          </a:xfrm>
          <a:prstGeom prst="rect">
            <a:avLst/>
          </a:prstGeom>
        </p:spPr>
        <p:txBody>
          <a:bodyPr wrap="square">
            <a:spAutoFit/>
          </a:bodyPr>
          <a:lstStyle/>
          <a:p>
            <a:r>
              <a:rPr lang="en" sz="1800" dirty="0">
                <a:solidFill>
                  <a:srgbClr val="FFFFFF"/>
                </a:solidFill>
              </a:rPr>
              <a:t>📌</a:t>
            </a:r>
            <a:endParaRPr lang="en-US" sz="1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2000"/>
                                        <p:tgtEl>
                                          <p:spTgt spid="31"/>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250" fill="hold"/>
                                        <p:tgtEl>
                                          <p:spTgt spid="5"/>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900" decel="100000" fill="hold"/>
                                        <p:tgtEl>
                                          <p:spTgt spid="3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1000"/>
                                        <p:tgtEl>
                                          <p:spTgt spid="1030"/>
                                        </p:tgtEl>
                                      </p:cBhvr>
                                    </p:animEffect>
                                    <p:anim calcmode="lin" valueType="num">
                                      <p:cBhvr>
                                        <p:cTn id="26" dur="1000" fill="hold"/>
                                        <p:tgtEl>
                                          <p:spTgt spid="1030"/>
                                        </p:tgtEl>
                                        <p:attrNameLst>
                                          <p:attrName>ppt_x</p:attrName>
                                        </p:attrNameLst>
                                      </p:cBhvr>
                                      <p:tavLst>
                                        <p:tav tm="0">
                                          <p:val>
                                            <p:strVal val="#ppt_x"/>
                                          </p:val>
                                        </p:tav>
                                        <p:tav tm="100000">
                                          <p:val>
                                            <p:strVal val="#ppt_x"/>
                                          </p:val>
                                        </p:tav>
                                      </p:tavLst>
                                    </p:anim>
                                    <p:anim calcmode="lin" valueType="num">
                                      <p:cBhvr>
                                        <p:cTn id="27" dur="900" decel="100000" fill="hold"/>
                                        <p:tgtEl>
                                          <p:spTgt spid="103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030"/>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mph" presetSubtype="0" grpId="0" nodeType="clickEffect">
                                  <p:stCondLst>
                                    <p:cond delay="0"/>
                                  </p:stCondLst>
                                  <p:iterate type="lt">
                                    <p:tmAbs val="25"/>
                                  </p:iterate>
                                  <p:childTnLst>
                                    <p:set>
                                      <p:cBhvr override="childStyle">
                                        <p:cTn id="32" dur="indefinite"/>
                                        <p:tgtEl>
                                          <p:spTgt spid="12"/>
                                        </p:tgtEl>
                                        <p:attrNameLst>
                                          <p:attrName>style.fontWeight</p:attrName>
                                        </p:attrNameLst>
                                      </p:cBhvr>
                                      <p:to>
                                        <p:strVal val="bold"/>
                                      </p:to>
                                    </p:se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animEffect transition="in" filter="strips(downLeft)">
                                      <p:cBhvr>
                                        <p:cTn id="37" dur="500"/>
                                        <p:tgtEl>
                                          <p:spTgt spid="1036"/>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strips(downLeft)">
                                      <p:cBhvr>
                                        <p:cTn id="40" dur="500"/>
                                        <p:tgtEl>
                                          <p:spTgt spid="33"/>
                                        </p:tgtEl>
                                      </p:cBhvr>
                                    </p:animEffect>
                                  </p:childTnLst>
                                </p:cTn>
                              </p:par>
                              <p:par>
                                <p:cTn id="41" presetID="18" presetClass="entr" presetSubtype="12" fill="hold" nodeType="with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strips(downLeft)">
                                      <p:cBhvr>
                                        <p:cTn id="43" dur="500"/>
                                        <p:tgtEl>
                                          <p:spTgt spid="1034"/>
                                        </p:tgtEl>
                                      </p:cBhvr>
                                    </p:animEffect>
                                  </p:childTnLst>
                                </p:cTn>
                              </p:par>
                            </p:childTnLst>
                          </p:cTn>
                        </p:par>
                      </p:childTnLst>
                    </p:cTn>
                  </p:par>
                  <p:par>
                    <p:cTn id="44" fill="hold">
                      <p:stCondLst>
                        <p:cond delay="indefinite"/>
                      </p:stCondLst>
                      <p:childTnLst>
                        <p:par>
                          <p:cTn id="45" fill="hold">
                            <p:stCondLst>
                              <p:cond delay="0"/>
                            </p:stCondLst>
                            <p:childTnLst>
                              <p:par>
                                <p:cTn id="46" presetID="15" presetClass="emph" presetSubtype="0" grpId="0" nodeType="clickEffect">
                                  <p:stCondLst>
                                    <p:cond delay="0"/>
                                  </p:stCondLst>
                                  <p:iterate type="lt">
                                    <p:tmAbs val="25"/>
                                  </p:iterate>
                                  <p:childTnLst>
                                    <p:set>
                                      <p:cBhvr override="childStyle">
                                        <p:cTn id="47" dur="indefinite"/>
                                        <p:tgtEl>
                                          <p:spTgt spid="6"/>
                                        </p:tgtEl>
                                        <p:attrNameLst>
                                          <p:attrName>style.fontWeight</p:attrName>
                                        </p:attrNameLst>
                                      </p:cBhvr>
                                      <p:to>
                                        <p:strVal val="bold"/>
                                      </p:to>
                                    </p:set>
                                  </p:childTnLst>
                                </p:cTn>
                              </p:par>
                              <p:par>
                                <p:cTn id="48" presetID="18" presetClass="entr" presetSubtype="12"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strips(downLeft)">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032"/>
                                        </p:tgtEl>
                                        <p:attrNameLst>
                                          <p:attrName>style.visibility</p:attrName>
                                        </p:attrNameLst>
                                      </p:cBhvr>
                                      <p:to>
                                        <p:strVal val="visible"/>
                                      </p:to>
                                    </p:set>
                                    <p:anim calcmode="lin" valueType="num">
                                      <p:cBhvr>
                                        <p:cTn id="55" dur="1000" fill="hold"/>
                                        <p:tgtEl>
                                          <p:spTgt spid="1032"/>
                                        </p:tgtEl>
                                        <p:attrNameLst>
                                          <p:attrName>ppt_w</p:attrName>
                                        </p:attrNameLst>
                                      </p:cBhvr>
                                      <p:tavLst>
                                        <p:tav tm="0">
                                          <p:val>
                                            <p:fltVal val="0"/>
                                          </p:val>
                                        </p:tav>
                                        <p:tav tm="100000">
                                          <p:val>
                                            <p:strVal val="#ppt_w"/>
                                          </p:val>
                                        </p:tav>
                                      </p:tavLst>
                                    </p:anim>
                                    <p:anim calcmode="lin" valueType="num">
                                      <p:cBhvr>
                                        <p:cTn id="56" dur="1000" fill="hold"/>
                                        <p:tgtEl>
                                          <p:spTgt spid="1032"/>
                                        </p:tgtEl>
                                        <p:attrNameLst>
                                          <p:attrName>ppt_h</p:attrName>
                                        </p:attrNameLst>
                                      </p:cBhvr>
                                      <p:tavLst>
                                        <p:tav tm="0">
                                          <p:val>
                                            <p:fltVal val="0"/>
                                          </p:val>
                                        </p:tav>
                                        <p:tav tm="100000">
                                          <p:val>
                                            <p:strVal val="#ppt_h"/>
                                          </p:val>
                                        </p:tav>
                                      </p:tavLst>
                                    </p:anim>
                                    <p:anim calcmode="lin" valueType="num">
                                      <p:cBhvr>
                                        <p:cTn id="57" dur="1000" fill="hold"/>
                                        <p:tgtEl>
                                          <p:spTgt spid="1032"/>
                                        </p:tgtEl>
                                        <p:attrNameLst>
                                          <p:attrName>style.rotation</p:attrName>
                                        </p:attrNameLst>
                                      </p:cBhvr>
                                      <p:tavLst>
                                        <p:tav tm="0">
                                          <p:val>
                                            <p:fltVal val="90"/>
                                          </p:val>
                                        </p:tav>
                                        <p:tav tm="100000">
                                          <p:val>
                                            <p:fltVal val="0"/>
                                          </p:val>
                                        </p:tav>
                                      </p:tavLst>
                                    </p:anim>
                                    <p:animEffect transition="in" filter="fade">
                                      <p:cBhvr>
                                        <p:cTn id="58" dur="1000"/>
                                        <p:tgtEl>
                                          <p:spTgt spid="1032"/>
                                        </p:tgtEl>
                                      </p:cBhvr>
                                    </p:animEffect>
                                  </p:childTnLst>
                                </p:cTn>
                              </p:par>
                            </p:childTnLst>
                          </p:cTn>
                        </p:par>
                      </p:childTnLst>
                    </p:cTn>
                  </p:par>
                  <p:par>
                    <p:cTn id="59" fill="hold">
                      <p:stCondLst>
                        <p:cond delay="indefinite"/>
                      </p:stCondLst>
                      <p:childTnLst>
                        <p:par>
                          <p:cTn id="60" fill="hold">
                            <p:stCondLst>
                              <p:cond delay="0"/>
                            </p:stCondLst>
                            <p:childTnLst>
                              <p:par>
                                <p:cTn id="61" presetID="24" presetClass="emph" presetSubtype="0" fill="hold" grpId="0" nodeType="clickEffect">
                                  <p:stCondLst>
                                    <p:cond delay="0"/>
                                  </p:stCondLst>
                                  <p:childTnLst>
                                    <p:animClr clrSpc="hsl" dir="cw">
                                      <p:cBhvr override="childStyle">
                                        <p:cTn id="62" dur="500" fill="hold"/>
                                        <p:tgtEl>
                                          <p:spTgt spid="13"/>
                                        </p:tgtEl>
                                        <p:attrNameLst>
                                          <p:attrName>style.color</p:attrName>
                                        </p:attrNameLst>
                                      </p:cBhvr>
                                      <p:by>
                                        <p:hsl h="0" s="-12549" l="-25098"/>
                                      </p:by>
                                    </p:animClr>
                                    <p:animClr clrSpc="hsl" dir="cw">
                                      <p:cBhvr>
                                        <p:cTn id="63" dur="500" fill="hold"/>
                                        <p:tgtEl>
                                          <p:spTgt spid="13"/>
                                        </p:tgtEl>
                                        <p:attrNameLst>
                                          <p:attrName>fillcolor</p:attrName>
                                        </p:attrNameLst>
                                      </p:cBhvr>
                                      <p:by>
                                        <p:hsl h="0" s="-12549" l="-25098"/>
                                      </p:by>
                                    </p:animClr>
                                    <p:animClr clrSpc="hsl" dir="cw">
                                      <p:cBhvr>
                                        <p:cTn id="64" dur="500" fill="hold"/>
                                        <p:tgtEl>
                                          <p:spTgt spid="13"/>
                                        </p:tgtEl>
                                        <p:attrNameLst>
                                          <p:attrName>stroke.color</p:attrName>
                                        </p:attrNameLst>
                                      </p:cBhvr>
                                      <p:by>
                                        <p:hsl h="0" s="-12549" l="-25098"/>
                                      </p:by>
                                    </p:animClr>
                                    <p:set>
                                      <p:cBhvr>
                                        <p:cTn id="65"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32" grpId="0" animBg="1"/>
      <p:bldP spid="31" grpId="0" animBg="1"/>
      <p:bldP spid="5" grpId="0"/>
      <p:bldP spid="6"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7" name="Picture 6">
            <a:extLst>
              <a:ext uri="{FF2B5EF4-FFF2-40B4-BE49-F238E27FC236}">
                <a16:creationId xmlns:a16="http://schemas.microsoft.com/office/drawing/2014/main" id="{1E74B7A7-D2DF-F446-B032-C49FC913255C}"/>
              </a:ext>
            </a:extLst>
          </p:cNvPr>
          <p:cNvPicPr>
            <a:picLocks noChangeAspect="1"/>
          </p:cNvPicPr>
          <p:nvPr/>
        </p:nvPicPr>
        <p:blipFill>
          <a:blip r:embed="rId3"/>
          <a:stretch>
            <a:fillRect/>
          </a:stretch>
        </p:blipFill>
        <p:spPr>
          <a:xfrm>
            <a:off x="322118" y="411545"/>
            <a:ext cx="3935842" cy="4320410"/>
          </a:xfrm>
          <a:prstGeom prst="rect">
            <a:avLst/>
          </a:prstGeom>
          <a:effectLst>
            <a:glow rad="698500">
              <a:srgbClr val="FF9300">
                <a:alpha val="59000"/>
              </a:srgbClr>
            </a:glow>
            <a:outerShdw dist="38100" sx="200000" sy="200000" algn="l" rotWithShape="0">
              <a:srgbClr val="FFC000">
                <a:alpha val="40000"/>
              </a:srgbClr>
            </a:outerShdw>
            <a:reflection blurRad="6350" stA="81000" endPos="35000" dir="5400000" sy="-100000" algn="bl" rotWithShape="0"/>
          </a:effectLst>
        </p:spPr>
      </p:pic>
      <p:sp>
        <p:nvSpPr>
          <p:cNvPr id="2" name="Rectangle 1">
            <a:extLst>
              <a:ext uri="{FF2B5EF4-FFF2-40B4-BE49-F238E27FC236}">
                <a16:creationId xmlns:a16="http://schemas.microsoft.com/office/drawing/2014/main" id="{D338AF70-4359-214A-8CCC-565C317BDBA7}"/>
              </a:ext>
            </a:extLst>
          </p:cNvPr>
          <p:cNvSpPr/>
          <p:nvPr/>
        </p:nvSpPr>
        <p:spPr>
          <a:xfrm>
            <a:off x="4115066" y="411545"/>
            <a:ext cx="3328378" cy="34163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600" b="1" dirty="0">
                <a:ln/>
                <a:solidFill>
                  <a:srgbClr val="FF0000"/>
                </a:solidFill>
                <a:effectLst>
                  <a:glow rad="101600">
                    <a:srgbClr val="FFFF00">
                      <a:alpha val="60000"/>
                    </a:srgbClr>
                  </a:glow>
                </a:effectLst>
                <a:latin typeface="Arial Rounded MT Bold" panose="020F0704030504030204" pitchFamily="34" charset="0"/>
                <a:ea typeface="Ayuthaya" pitchFamily="2" charset="-34"/>
                <a:cs typeface="Ayuthaya" pitchFamily="2" charset="-34"/>
              </a:rPr>
              <a:t>Recently INDIA transited from BS4* to BS6* in motor vehicles</a:t>
            </a:r>
          </a:p>
        </p:txBody>
      </p:sp>
      <p:sp>
        <p:nvSpPr>
          <p:cNvPr id="4" name="Rectangle 3">
            <a:extLst>
              <a:ext uri="{FF2B5EF4-FFF2-40B4-BE49-F238E27FC236}">
                <a16:creationId xmlns:a16="http://schemas.microsoft.com/office/drawing/2014/main" id="{AA8D35C5-EC63-FA45-AE9C-ACE5CD7C1E9E}"/>
              </a:ext>
            </a:extLst>
          </p:cNvPr>
          <p:cNvSpPr/>
          <p:nvPr/>
        </p:nvSpPr>
        <p:spPr>
          <a:xfrm>
            <a:off x="3707496" y="3827865"/>
            <a:ext cx="5093606"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2400" b="1" dirty="0">
                <a:ln/>
                <a:solidFill>
                  <a:schemeClr val="accent1">
                    <a:lumMod val="75000"/>
                  </a:schemeClr>
                </a:solidFill>
                <a:effectLst>
                  <a:glow rad="63500">
                    <a:schemeClr val="accent1">
                      <a:satMod val="175000"/>
                      <a:alpha val="40000"/>
                    </a:schemeClr>
                  </a:glow>
                </a:effectLst>
                <a:latin typeface="Arial Black" panose="020B0A04020102020204" pitchFamily="34" charset="0"/>
                <a:ea typeface="Ayuthaya" pitchFamily="2" charset="-34"/>
                <a:cs typeface="Ayuthaya" pitchFamily="2" charset="-34"/>
              </a:rPr>
              <a:t>This Transition is an application of Green Chemistry </a:t>
            </a:r>
          </a:p>
        </p:txBody>
      </p:sp>
      <p:pic>
        <p:nvPicPr>
          <p:cNvPr id="1026" name="Picture 2" descr="Image result for bs4 to bs6 INDIA">
            <a:extLst>
              <a:ext uri="{FF2B5EF4-FFF2-40B4-BE49-F238E27FC236}">
                <a16:creationId xmlns:a16="http://schemas.microsoft.com/office/drawing/2014/main" id="{1FE2E2F5-111B-9343-B827-8446DDD07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127836">
            <a:off x="6952908" y="582695"/>
            <a:ext cx="2498940" cy="1665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bs4 vs bs6">
            <a:extLst>
              <a:ext uri="{FF2B5EF4-FFF2-40B4-BE49-F238E27FC236}">
                <a16:creationId xmlns:a16="http://schemas.microsoft.com/office/drawing/2014/main" id="{2360FC49-9CCB-A74E-9A68-3E01C1379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640" r="3633"/>
          <a:stretch/>
        </p:blipFill>
        <p:spPr bwMode="auto">
          <a:xfrm rot="19407607">
            <a:off x="7644139" y="2141478"/>
            <a:ext cx="1095731" cy="1942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500"/>
                                        <p:tgtEl>
                                          <p:spTgt spid="1026"/>
                                        </p:tgtEl>
                                      </p:cBhvr>
                                    </p:animEffect>
                                    <p:anim calcmode="lin" valueType="num">
                                      <p:cBhvr>
                                        <p:cTn id="18" dur="1500" fill="hold"/>
                                        <p:tgtEl>
                                          <p:spTgt spid="1026"/>
                                        </p:tgtEl>
                                        <p:attrNameLst>
                                          <p:attrName>ppt_w</p:attrName>
                                        </p:attrNameLst>
                                      </p:cBhvr>
                                      <p:tavLst>
                                        <p:tav tm="0" fmla="#ppt_w*sin(2.5*pi*$)">
                                          <p:val>
                                            <p:fltVal val="0"/>
                                          </p:val>
                                        </p:tav>
                                        <p:tav tm="100000">
                                          <p:val>
                                            <p:fltVal val="1"/>
                                          </p:val>
                                        </p:tav>
                                      </p:tavLst>
                                    </p:anim>
                                    <p:anim calcmode="lin" valueType="num">
                                      <p:cBhvr>
                                        <p:cTn id="19" dur="1500" fill="hold"/>
                                        <p:tgtEl>
                                          <p:spTgt spid="102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500"/>
                                        <p:tgtEl>
                                          <p:spTgt spid="8"/>
                                        </p:tgtEl>
                                      </p:cBhvr>
                                    </p:animEffect>
                                    <p:anim calcmode="lin" valueType="num">
                                      <p:cBhvr>
                                        <p:cTn id="23" dur="1500" fill="hold"/>
                                        <p:tgtEl>
                                          <p:spTgt spid="8"/>
                                        </p:tgtEl>
                                        <p:attrNameLst>
                                          <p:attrName>ppt_w</p:attrName>
                                        </p:attrNameLst>
                                      </p:cBhvr>
                                      <p:tavLst>
                                        <p:tav tm="0" fmla="#ppt_w*sin(2.5*pi*$)">
                                          <p:val>
                                            <p:fltVal val="0"/>
                                          </p:val>
                                        </p:tav>
                                        <p:tav tm="100000">
                                          <p:val>
                                            <p:fltVal val="1"/>
                                          </p:val>
                                        </p:tav>
                                      </p:tavLst>
                                    </p:anim>
                                    <p:anim calcmode="lin" valueType="num">
                                      <p:cBhvr>
                                        <p:cTn id="24" dur="1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a:stretch>
        </a:blipFill>
        <a:effectLst/>
      </p:bgPr>
    </p:bg>
    <p:spTree>
      <p:nvGrpSpPr>
        <p:cNvPr id="1" name="Shape 313"/>
        <p:cNvGrpSpPr/>
        <p:nvPr/>
      </p:nvGrpSpPr>
      <p:grpSpPr>
        <a:xfrm>
          <a:off x="0" y="0"/>
          <a:ext cx="0" cy="0"/>
          <a:chOff x="0" y="0"/>
          <a:chExt cx="0" cy="0"/>
        </a:xfrm>
      </p:grpSpPr>
      <p:sp>
        <p:nvSpPr>
          <p:cNvPr id="2" name="Rectangle 1">
            <a:extLst>
              <a:ext uri="{FF2B5EF4-FFF2-40B4-BE49-F238E27FC236}">
                <a16:creationId xmlns:a16="http://schemas.microsoft.com/office/drawing/2014/main" id="{7AAB14D2-6988-4B47-BEDE-8580E957C77C}"/>
              </a:ext>
            </a:extLst>
          </p:cNvPr>
          <p:cNvSpPr/>
          <p:nvPr/>
        </p:nvSpPr>
        <p:spPr>
          <a:xfrm>
            <a:off x="0" y="335241"/>
            <a:ext cx="9144000" cy="1200329"/>
          </a:xfrm>
          <a:prstGeom prst="rect">
            <a:avLst/>
          </a:prstGeom>
          <a:noFill/>
        </p:spPr>
        <p:txBody>
          <a:bodyPr wrap="square" lIns="91440" tIns="45720" rIns="91440" bIns="45720">
            <a:spAutoFit/>
          </a:bodyPr>
          <a:lstStyle/>
          <a:p>
            <a:pPr algn="ctr"/>
            <a:r>
              <a:rPr lang="en-GB" sz="3600" b="1" cap="none" spc="0" dirty="0">
                <a:ln w="6600">
                  <a:solidFill>
                    <a:srgbClr val="C00000"/>
                  </a:solidFill>
                  <a:prstDash val="solid"/>
                </a:ln>
                <a:solidFill>
                  <a:srgbClr val="080A0E"/>
                </a:solidFill>
                <a:effectLst>
                  <a:glow rad="101600">
                    <a:schemeClr val="bg1">
                      <a:lumMod val="9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rPr>
              <a:t>Firstly let us understand what was the</a:t>
            </a:r>
            <a:r>
              <a:rPr lang="en-GB" sz="3600" b="1" dirty="0">
                <a:ln w="6600">
                  <a:solidFill>
                    <a:srgbClr val="C00000"/>
                  </a:solidFill>
                  <a:prstDash val="solid"/>
                </a:ln>
                <a:solidFill>
                  <a:srgbClr val="080A0E"/>
                </a:solidFill>
                <a:effectLst>
                  <a:glow rad="101600">
                    <a:schemeClr val="bg1">
                      <a:lumMod val="9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rPr>
              <a:t> need for transition from BS4 to BS6</a:t>
            </a:r>
            <a:endParaRPr lang="en-GB" sz="3600" b="1" cap="none" spc="0" dirty="0">
              <a:ln w="6600">
                <a:solidFill>
                  <a:srgbClr val="C00000"/>
                </a:solidFill>
                <a:prstDash val="solid"/>
              </a:ln>
              <a:solidFill>
                <a:srgbClr val="080A0E"/>
              </a:solidFill>
              <a:effectLst>
                <a:glow rad="101600">
                  <a:schemeClr val="bg1">
                    <a:lumMod val="9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endParaRPr>
          </a:p>
        </p:txBody>
      </p:sp>
      <p:sp>
        <p:nvSpPr>
          <p:cNvPr id="3" name="Rectangle 2">
            <a:extLst>
              <a:ext uri="{FF2B5EF4-FFF2-40B4-BE49-F238E27FC236}">
                <a16:creationId xmlns:a16="http://schemas.microsoft.com/office/drawing/2014/main" id="{3C584B28-54F7-9A48-8C4B-0FECDFBA4DDB}"/>
              </a:ext>
            </a:extLst>
          </p:cNvPr>
          <p:cNvSpPr/>
          <p:nvPr/>
        </p:nvSpPr>
        <p:spPr>
          <a:xfrm>
            <a:off x="3295433" y="3421850"/>
            <a:ext cx="5726065" cy="1877437"/>
          </a:xfrm>
          <a:prstGeom prst="rect">
            <a:avLst/>
          </a:prstGeom>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The governing body, Bharat Stage Emission Standards (BSES), regulates the output of pollutants from vehicles plying in the country. The Central Pollution Control Board which falls under the Ministry of Environment, Forest and Climate Change sets the standards to regulate emissions from vehicles in India.</a:t>
            </a:r>
          </a:p>
          <a:p>
            <a:pPr algn="ctr"/>
            <a:r>
              <a:rPr lang="en-IN" dirty="0">
                <a:solidFill>
                  <a:schemeClr val="bg1"/>
                </a:solidFill>
                <a:latin typeface="Times New Roman" panose="02020603050405020304" pitchFamily="18" charset="0"/>
                <a:cs typeface="Times New Roman" panose="02020603050405020304" pitchFamily="18" charset="0"/>
              </a:rPr>
              <a:t>BS standard is generally applicable to all the vehicles that are running in the country. </a:t>
            </a: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Image result for central pollution control board">
            <a:extLst>
              <a:ext uri="{FF2B5EF4-FFF2-40B4-BE49-F238E27FC236}">
                <a16:creationId xmlns:a16="http://schemas.microsoft.com/office/drawing/2014/main" id="{DA673C40-2C21-4444-A569-B6DDE74B3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 y="3436224"/>
            <a:ext cx="3001682" cy="1310593"/>
          </a:xfrm>
          <a:prstGeom prst="rect">
            <a:avLst/>
          </a:prstGeom>
          <a:noFill/>
          <a:effectLst>
            <a:glow rad="533400">
              <a:schemeClr val="accent1">
                <a:satMod val="175000"/>
                <a:alpha val="40000"/>
              </a:schemeClr>
            </a:glow>
            <a:reflection blurRad="6350" endPos="92000" dist="101600" dir="5400000" sy="-100000" algn="bl" rotWithShape="0"/>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8BB5B25-284B-874E-A1F6-0AF12E118808}"/>
              </a:ext>
            </a:extLst>
          </p:cNvPr>
          <p:cNvSpPr/>
          <p:nvPr/>
        </p:nvSpPr>
        <p:spPr>
          <a:xfrm>
            <a:off x="201167" y="1648516"/>
            <a:ext cx="8727747" cy="1200329"/>
          </a:xfrm>
          <a:prstGeom prst="rect">
            <a:avLst/>
          </a:prstGeom>
          <a:effectLst>
            <a:glow rad="139700">
              <a:schemeClr val="accent2">
                <a:satMod val="175000"/>
              </a:schemeClr>
            </a:glow>
          </a:effectLst>
        </p:spPr>
        <p:txBody>
          <a:bodyPr wrap="square">
            <a:spAutoFit/>
          </a:bodyPr>
          <a:lstStyle/>
          <a:p>
            <a:pPr marL="285750" indent="-285750">
              <a:buFont typeface="Wingdings" panose="05000000000000000000" pitchFamily="2" charset="2"/>
              <a:buChar char="v"/>
            </a:pPr>
            <a:r>
              <a:rPr lang="en-IN" sz="1800" dirty="0">
                <a:solidFill>
                  <a:srgbClr val="FF0000"/>
                </a:solidFill>
                <a:effectLst>
                  <a:glow rad="101600">
                    <a:srgbClr val="FFFF00">
                      <a:alpha val="60000"/>
                    </a:srgbClr>
                  </a:glow>
                </a:effectLst>
                <a:latin typeface="Times New Roman" panose="02020603050405020304" pitchFamily="18" charset="0"/>
                <a:cs typeface="Times New Roman" panose="02020603050405020304" pitchFamily="18" charset="0"/>
              </a:rPr>
              <a:t>India has the most polluted cities in the world</a:t>
            </a:r>
            <a:r>
              <a:rPr lang="en-IN" sz="1800" dirty="0">
                <a:solidFill>
                  <a:schemeClr val="bg1"/>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IN" sz="1800" dirty="0">
                <a:solidFill>
                  <a:srgbClr val="080A0E"/>
                </a:solidFill>
                <a:effectLst>
                  <a:glow rad="63500">
                    <a:schemeClr val="accent2">
                      <a:satMod val="175000"/>
                      <a:alpha val="40000"/>
                    </a:schemeClr>
                  </a:glow>
                </a:effectLst>
                <a:latin typeface="Times New Roman" panose="02020603050405020304" pitchFamily="18" charset="0"/>
                <a:cs typeface="Times New Roman" panose="02020603050405020304" pitchFamily="18" charset="0"/>
              </a:rPr>
              <a:t>30 Indian cities figure in the Top 100 Most Polluted Global Cities as per data published by World Health Organization in May 2016. </a:t>
            </a:r>
          </a:p>
          <a:p>
            <a:pPr marL="285750" indent="-285750">
              <a:buFont typeface="Wingdings" panose="05000000000000000000" pitchFamily="2" charset="2"/>
              <a:buChar char="v"/>
            </a:pPr>
            <a:r>
              <a:rPr lang="en-IN" sz="1800" dirty="0">
                <a:solidFill>
                  <a:srgbClr val="FFFF00"/>
                </a:solidFill>
                <a:latin typeface="Times New Roman" panose="02020603050405020304" pitchFamily="18" charset="0"/>
                <a:cs typeface="Times New Roman" panose="02020603050405020304" pitchFamily="18" charset="0"/>
              </a:rPr>
              <a:t>Air pollution is the </a:t>
            </a:r>
            <a:r>
              <a:rPr lang="en-IN" sz="1800" b="1" dirty="0">
                <a:solidFill>
                  <a:srgbClr val="FFFF00"/>
                </a:solidFill>
                <a:latin typeface="Times New Roman" panose="02020603050405020304" pitchFamily="18" charset="0"/>
                <a:cs typeface="Times New Roman" panose="02020603050405020304" pitchFamily="18" charset="0"/>
              </a:rPr>
              <a:t>fifth</a:t>
            </a:r>
            <a:r>
              <a:rPr lang="en-IN" sz="1800" dirty="0">
                <a:solidFill>
                  <a:srgbClr val="FFFF00"/>
                </a:solidFill>
                <a:latin typeface="Times New Roman" panose="02020603050405020304" pitchFamily="18" charset="0"/>
                <a:cs typeface="Times New Roman" panose="02020603050405020304" pitchFamily="18" charset="0"/>
              </a:rPr>
              <a:t> leading cause of death in India.</a:t>
            </a:r>
            <a:endParaRPr lang="en-US" sz="1800" dirty="0">
              <a:solidFill>
                <a:srgbClr val="FFFF0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C4C44C5A-FE8F-7A40-AEDE-B6ED1EECDBEC}"/>
              </a:ext>
            </a:extLst>
          </p:cNvPr>
          <p:cNvSpPr/>
          <p:nvPr/>
        </p:nvSpPr>
        <p:spPr>
          <a:xfrm>
            <a:off x="215086" y="2818552"/>
            <a:ext cx="8669292" cy="584775"/>
          </a:xfrm>
          <a:prstGeom prst="rect">
            <a:avLst/>
          </a:prstGeom>
        </p:spPr>
        <p:txBody>
          <a:bodyPr wrap="square">
            <a:spAutoFit/>
          </a:bodyPr>
          <a:lstStyle/>
          <a:p>
            <a:pPr algn="ctr"/>
            <a:r>
              <a:rPr lang="en-IN" sz="1600" i="1" u="sng" dirty="0">
                <a:solidFill>
                  <a:schemeClr val="tx1">
                    <a:lumMod val="50000"/>
                  </a:schemeClr>
                </a:solidFill>
                <a:latin typeface="Times New Roman" panose="02020603050405020304" pitchFamily="18" charset="0"/>
                <a:cs typeface="Times New Roman" panose="02020603050405020304" pitchFamily="18" charset="0"/>
              </a:rPr>
              <a:t> There is a strong opinion emerging among policy makers and environmental groups in India that stricter emission standards need to be implemented for all kind of vehicles in the country.</a:t>
            </a:r>
            <a:endParaRPr lang="en-US" sz="1600" i="1" u="sng" dirty="0">
              <a:solidFill>
                <a:schemeClr val="tx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Scale>
                                      <p:cBhvr>
                                        <p:cTn id="16"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9"/>
                                        </p:tgtEl>
                                        <p:attrNameLst>
                                          <p:attrName>ppt_x</p:attrName>
                                          <p:attrName>ppt_y</p:attrName>
                                        </p:attrNameLst>
                                      </p:cBhvr>
                                    </p:animMotion>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p:cTn id="31" dur="500" fill="hold"/>
                                        <p:tgtEl>
                                          <p:spTgt spid="1026"/>
                                        </p:tgtEl>
                                        <p:attrNameLst>
                                          <p:attrName>ppt_w</p:attrName>
                                        </p:attrNameLst>
                                      </p:cBhvr>
                                      <p:tavLst>
                                        <p:tav tm="0">
                                          <p:val>
                                            <p:fltVal val="0"/>
                                          </p:val>
                                        </p:tav>
                                        <p:tav tm="100000">
                                          <p:val>
                                            <p:strVal val="#ppt_w"/>
                                          </p:val>
                                        </p:tav>
                                      </p:tavLst>
                                    </p:anim>
                                    <p:anim calcmode="lin" valueType="num">
                                      <p:cBhvr>
                                        <p:cTn id="32" dur="500" fill="hold"/>
                                        <p:tgtEl>
                                          <p:spTgt spid="1026"/>
                                        </p:tgtEl>
                                        <p:attrNameLst>
                                          <p:attrName>ppt_h</p:attrName>
                                        </p:attrNameLst>
                                      </p:cBhvr>
                                      <p:tavLst>
                                        <p:tav tm="0">
                                          <p:val>
                                            <p:fltVal val="0"/>
                                          </p:val>
                                        </p:tav>
                                        <p:tav tm="100000">
                                          <p:val>
                                            <p:strVal val="#ppt_h"/>
                                          </p:val>
                                        </p:tav>
                                      </p:tavLst>
                                    </p:anim>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circle(in)">
                                      <p:cBhvr>
                                        <p:cTn id="3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53"/>
        <p:cNvGrpSpPr/>
        <p:nvPr/>
      </p:nvGrpSpPr>
      <p:grpSpPr>
        <a:xfrm>
          <a:off x="0" y="0"/>
          <a:ext cx="0" cy="0"/>
          <a:chOff x="0" y="0"/>
          <a:chExt cx="0" cy="0"/>
        </a:xfrm>
      </p:grpSpPr>
      <p:sp>
        <p:nvSpPr>
          <p:cNvPr id="20" name="Rectangle 19">
            <a:extLst>
              <a:ext uri="{FF2B5EF4-FFF2-40B4-BE49-F238E27FC236}">
                <a16:creationId xmlns:a16="http://schemas.microsoft.com/office/drawing/2014/main" id="{77AEC284-5304-D245-B41A-A315627CD98B}"/>
              </a:ext>
            </a:extLst>
          </p:cNvPr>
          <p:cNvSpPr/>
          <p:nvPr/>
        </p:nvSpPr>
        <p:spPr>
          <a:xfrm>
            <a:off x="0" y="1125389"/>
            <a:ext cx="9143999" cy="4093428"/>
          </a:xfrm>
          <a:prstGeom prst="rect">
            <a:avLst/>
          </a:prstGeom>
          <a:noFill/>
        </p:spPr>
        <p:txBody>
          <a:bodyPr wrap="square" anchor="ctr">
            <a:spAutoFit/>
          </a:bodyPr>
          <a:lstStyle/>
          <a:p>
            <a:pPr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BS stands for </a:t>
            </a:r>
            <a:r>
              <a:rPr lang="en-IN" sz="2000" i="1" u="sng" dirty="0">
                <a:solidFill>
                  <a:schemeClr val="bg1"/>
                </a:solidFill>
                <a:effectLst/>
                <a:latin typeface="Times New Roman" panose="02020603050405020304" pitchFamily="18" charset="0"/>
                <a:cs typeface="Times New Roman" panose="02020603050405020304" pitchFamily="18" charset="0"/>
              </a:rPr>
              <a:t>Bharat Stage</a:t>
            </a:r>
            <a:r>
              <a:rPr lang="en-IN" sz="2000" i="1" dirty="0">
                <a:solidFill>
                  <a:schemeClr val="bg1"/>
                </a:solidFill>
                <a:effectLst/>
                <a:latin typeface="Times New Roman" panose="02020603050405020304" pitchFamily="18" charset="0"/>
                <a:cs typeface="Times New Roman" panose="02020603050405020304" pitchFamily="18" charset="0"/>
              </a:rPr>
              <a:t> and are set by the central pollution control board.</a:t>
            </a:r>
          </a:p>
          <a:p>
            <a:pPr marL="285750"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April 2016</a:t>
            </a:r>
          </a:p>
          <a:p>
            <a:pPr marL="285750"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BS4 Fuel</a:t>
            </a:r>
          </a:p>
          <a:p>
            <a:pPr marL="285750"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BS4 Petrol engine</a:t>
            </a:r>
          </a:p>
          <a:p>
            <a:pPr marL="285750" lvl="1" indent="-285750">
              <a:buFont typeface="Courier New" panose="02070309020205020404" pitchFamily="49" charset="0"/>
              <a:buChar char="o"/>
            </a:pPr>
            <a:r>
              <a:rPr lang="en-IN" sz="2000" i="1" dirty="0">
                <a:solidFill>
                  <a:schemeClr val="bg1"/>
                </a:solidFill>
                <a:effectLst/>
                <a:latin typeface="Times New Roman" panose="02020603050405020304" pitchFamily="18" charset="0"/>
                <a:cs typeface="Times New Roman" panose="02020603050405020304" pitchFamily="18" charset="0"/>
              </a:rPr>
              <a:t> Multi-Point Fuel Injection (MPFI)</a:t>
            </a:r>
          </a:p>
          <a:p>
            <a:pPr marL="285750" lvl="1" indent="-285750">
              <a:buFont typeface="Courier New" panose="02070309020205020404" pitchFamily="49" charset="0"/>
              <a:buChar char="o"/>
            </a:pPr>
            <a:r>
              <a:rPr lang="en-IN" sz="2000" i="1" dirty="0">
                <a:solidFill>
                  <a:schemeClr val="bg1"/>
                </a:solidFill>
                <a:effectLst/>
                <a:latin typeface="Times New Roman" panose="02020603050405020304" pitchFamily="18" charset="0"/>
                <a:cs typeface="Times New Roman" panose="02020603050405020304" pitchFamily="18" charset="0"/>
              </a:rPr>
              <a:t>Converters to Reduce the Harmful Oxides And Hydrocarbons</a:t>
            </a:r>
          </a:p>
          <a:p>
            <a:pPr marL="285750" lvl="1" indent="-285750">
              <a:buFont typeface="Courier New" panose="02070309020205020404" pitchFamily="49" charset="0"/>
              <a:buChar char="o"/>
            </a:pPr>
            <a:endParaRPr lang="en-IN" sz="2000" i="1" dirty="0">
              <a:solidFill>
                <a:schemeClr val="bg1"/>
              </a:solidFill>
              <a:effectLst/>
              <a:latin typeface="Times New Roman" panose="02020603050405020304" pitchFamily="18" charset="0"/>
              <a:cs typeface="Times New Roman" panose="02020603050405020304" pitchFamily="18" charset="0"/>
            </a:endParaRPr>
          </a:p>
          <a:p>
            <a:pPr marL="285750" lvl="1" indent="-285750">
              <a:buFont typeface="Wingdings" pitchFamily="2" charset="2"/>
              <a:buChar char="q"/>
            </a:pPr>
            <a:r>
              <a:rPr lang="en-IN" sz="2000" i="1" dirty="0">
                <a:solidFill>
                  <a:schemeClr val="bg1"/>
                </a:solidFill>
                <a:effectLst/>
                <a:latin typeface="Times New Roman" panose="02020603050405020304" pitchFamily="18" charset="0"/>
                <a:cs typeface="Times New Roman" panose="02020603050405020304" pitchFamily="18" charset="0"/>
              </a:rPr>
              <a:t>BS4 Diesel Engine</a:t>
            </a:r>
          </a:p>
          <a:p>
            <a:pPr marL="285750" lvl="1"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Common Rail Direct Injection (CRDI)</a:t>
            </a:r>
          </a:p>
          <a:p>
            <a:pPr marL="285750" lvl="1"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Turbocharger </a:t>
            </a:r>
          </a:p>
          <a:p>
            <a:pPr marL="285750" lvl="1" indent="-285750">
              <a:buFont typeface="Wingdings" pitchFamily="2" charset="2"/>
              <a:buChar char="Ø"/>
            </a:pPr>
            <a:r>
              <a:rPr lang="en-IN" sz="2000" i="1" dirty="0">
                <a:solidFill>
                  <a:schemeClr val="bg1"/>
                </a:solidFill>
                <a:effectLst/>
                <a:latin typeface="Times New Roman" panose="02020603050405020304" pitchFamily="18" charset="0"/>
                <a:cs typeface="Times New Roman" panose="02020603050405020304" pitchFamily="18" charset="0"/>
              </a:rPr>
              <a:t>Exhaust Gas Re Circulation System (EGR)</a:t>
            </a:r>
          </a:p>
          <a:p>
            <a:pPr lvl="1"/>
            <a:endParaRPr lang="en-IN" sz="2000" i="1" dirty="0">
              <a:solidFill>
                <a:schemeClr val="bg1"/>
              </a:solidFill>
              <a:effectLst/>
              <a:latin typeface="Times New Roman" panose="02020603050405020304" pitchFamily="18" charset="0"/>
              <a:cs typeface="Times New Roman" panose="02020603050405020304" pitchFamily="18" charset="0"/>
            </a:endParaRPr>
          </a:p>
          <a:p>
            <a:pPr marL="285750" lvl="1" indent="-285750">
              <a:buFont typeface="Wingdings" pitchFamily="2" charset="2"/>
              <a:buChar char="q"/>
            </a:pPr>
            <a:r>
              <a:rPr lang="en-IN" sz="2000" i="1" dirty="0">
                <a:solidFill>
                  <a:schemeClr val="bg1"/>
                </a:solidFill>
                <a:effectLst/>
                <a:latin typeface="Times New Roman" panose="02020603050405020304" pitchFamily="18" charset="0"/>
                <a:cs typeface="Times New Roman" panose="02020603050405020304" pitchFamily="18" charset="0"/>
              </a:rPr>
              <a:t>SULPHUR CONTENT ALLOWED : 50 PPM        </a:t>
            </a:r>
          </a:p>
        </p:txBody>
      </p:sp>
      <p:sp>
        <p:nvSpPr>
          <p:cNvPr id="78" name="Rectangle 77">
            <a:extLst>
              <a:ext uri="{FF2B5EF4-FFF2-40B4-BE49-F238E27FC236}">
                <a16:creationId xmlns:a16="http://schemas.microsoft.com/office/drawing/2014/main" id="{006D5C8A-1780-5D4E-BA1D-ADCD44290F58}"/>
              </a:ext>
            </a:extLst>
          </p:cNvPr>
          <p:cNvSpPr/>
          <p:nvPr/>
        </p:nvSpPr>
        <p:spPr>
          <a:xfrm>
            <a:off x="11289" y="368447"/>
            <a:ext cx="7966487" cy="923330"/>
          </a:xfrm>
          <a:prstGeom prst="rect">
            <a:avLst/>
          </a:prstGeom>
          <a:noFill/>
        </p:spPr>
        <p:txBody>
          <a:bodyPr wrap="square" lIns="91440" tIns="45720" rIns="91440" bIns="45720">
            <a:spAutoFit/>
          </a:bodyPr>
          <a:lstStyle/>
          <a:p>
            <a:pPr algn="ctr"/>
            <a:r>
              <a:rPr lang="en-GB" sz="5400" b="1" dirty="0">
                <a:ln w="10160">
                  <a:noFill/>
                  <a:prstDash val="solid"/>
                </a:ln>
                <a:solidFill>
                  <a:srgbClr val="00B050"/>
                </a:solidFill>
                <a:effectLst>
                  <a:outerShdw blurRad="38100" dist="22860" dir="5400000" algn="tl" rotWithShape="0">
                    <a:srgbClr val="000000">
                      <a:alpha val="30000"/>
                    </a:srgbClr>
                  </a:outerShdw>
                </a:effectLst>
              </a:rPr>
              <a:t>Bharat Stage IV (BS4) ? </a:t>
            </a:r>
            <a:endParaRPr lang="en-GB" sz="5400" b="1" cap="none" spc="0" dirty="0">
              <a:ln w="10160">
                <a:noFill/>
                <a:prstDash val="solid"/>
              </a:ln>
              <a:solidFill>
                <a:srgbClr val="00B050"/>
              </a:solidFill>
              <a:effectLst>
                <a:outerShdw blurRad="38100" dist="22860" dir="5400000" algn="tl" rotWithShape="0">
                  <a:srgbClr val="000000">
                    <a:alpha val="30000"/>
                  </a:srgbClr>
                </a:outerShdw>
              </a:effectLst>
            </a:endParaRPr>
          </a:p>
        </p:txBody>
      </p:sp>
      <p:sp>
        <p:nvSpPr>
          <p:cNvPr id="79" name="Rectangle 78">
            <a:extLst>
              <a:ext uri="{FF2B5EF4-FFF2-40B4-BE49-F238E27FC236}">
                <a16:creationId xmlns:a16="http://schemas.microsoft.com/office/drawing/2014/main" id="{6D5D20E1-49E4-A245-B29C-69769876617D}"/>
              </a:ext>
            </a:extLst>
          </p:cNvPr>
          <p:cNvSpPr/>
          <p:nvPr/>
        </p:nvSpPr>
        <p:spPr>
          <a:xfrm>
            <a:off x="-127640" y="-157226"/>
            <a:ext cx="3067246" cy="923330"/>
          </a:xfrm>
          <a:prstGeom prst="rect">
            <a:avLst/>
          </a:prstGeom>
          <a:noFill/>
        </p:spPr>
        <p:txBody>
          <a:bodyPr wrap="square" lIns="91440" tIns="45720" rIns="91440" bIns="45720">
            <a:spAutoFit/>
          </a:bodyPr>
          <a:lstStyle/>
          <a:p>
            <a:pPr algn="ctr"/>
            <a:r>
              <a:rPr lang="en-GB" sz="5400" b="1" dirty="0">
                <a:ln w="10160">
                  <a:noFill/>
                  <a:prstDash val="solid"/>
                </a:ln>
                <a:solidFill>
                  <a:srgbClr val="FFFFFF"/>
                </a:solidFill>
                <a:effectLst>
                  <a:outerShdw blurRad="38100" dist="22860" dir="5400000" algn="tl" rotWithShape="0">
                    <a:srgbClr val="000000">
                      <a:alpha val="30000"/>
                    </a:srgbClr>
                  </a:outerShdw>
                </a:effectLst>
              </a:rPr>
              <a:t>What is </a:t>
            </a:r>
            <a:endParaRPr lang="en-GB" sz="5400" b="1" cap="none" spc="0" dirty="0">
              <a:ln w="10160">
                <a:no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750" fill="hold"/>
                                        <p:tgtEl>
                                          <p:spTgt spid="79"/>
                                        </p:tgtEl>
                                        <p:attrNameLst>
                                          <p:attrName>ppt_w</p:attrName>
                                        </p:attrNameLst>
                                      </p:cBhvr>
                                      <p:tavLst>
                                        <p:tav tm="0">
                                          <p:val>
                                            <p:fltVal val="0"/>
                                          </p:val>
                                        </p:tav>
                                        <p:tav tm="100000">
                                          <p:val>
                                            <p:strVal val="#ppt_w"/>
                                          </p:val>
                                        </p:tav>
                                      </p:tavLst>
                                    </p:anim>
                                    <p:anim calcmode="lin" valueType="num">
                                      <p:cBhvr>
                                        <p:cTn id="8" dur="750" fill="hold"/>
                                        <p:tgtEl>
                                          <p:spTgt spid="79"/>
                                        </p:tgtEl>
                                        <p:attrNameLst>
                                          <p:attrName>ppt_h</p:attrName>
                                        </p:attrNameLst>
                                      </p:cBhvr>
                                      <p:tavLst>
                                        <p:tav tm="0">
                                          <p:val>
                                            <p:fltVal val="0"/>
                                          </p:val>
                                        </p:tav>
                                        <p:tav tm="100000">
                                          <p:val>
                                            <p:strVal val="#ppt_h"/>
                                          </p:val>
                                        </p:tav>
                                      </p:tavLst>
                                    </p:anim>
                                    <p:anim calcmode="lin" valueType="num">
                                      <p:cBhvr>
                                        <p:cTn id="9" dur="750" fill="hold"/>
                                        <p:tgtEl>
                                          <p:spTgt spid="79"/>
                                        </p:tgtEl>
                                        <p:attrNameLst>
                                          <p:attrName>style.rotation</p:attrName>
                                        </p:attrNameLst>
                                      </p:cBhvr>
                                      <p:tavLst>
                                        <p:tav tm="0">
                                          <p:val>
                                            <p:fltVal val="360"/>
                                          </p:val>
                                        </p:tav>
                                        <p:tav tm="100000">
                                          <p:val>
                                            <p:fltVal val="0"/>
                                          </p:val>
                                        </p:tav>
                                      </p:tavLst>
                                    </p:anim>
                                    <p:animEffect transition="in" filter="fade">
                                      <p:cBhvr>
                                        <p:cTn id="10" dur="750"/>
                                        <p:tgtEl>
                                          <p:spTgt spid="79"/>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p:cTn id="13" dur="750" fill="hold"/>
                                        <p:tgtEl>
                                          <p:spTgt spid="78"/>
                                        </p:tgtEl>
                                        <p:attrNameLst>
                                          <p:attrName>ppt_w</p:attrName>
                                        </p:attrNameLst>
                                      </p:cBhvr>
                                      <p:tavLst>
                                        <p:tav tm="0">
                                          <p:val>
                                            <p:fltVal val="0"/>
                                          </p:val>
                                        </p:tav>
                                        <p:tav tm="100000">
                                          <p:val>
                                            <p:strVal val="#ppt_w"/>
                                          </p:val>
                                        </p:tav>
                                      </p:tavLst>
                                    </p:anim>
                                    <p:anim calcmode="lin" valueType="num">
                                      <p:cBhvr>
                                        <p:cTn id="14" dur="750" fill="hold"/>
                                        <p:tgtEl>
                                          <p:spTgt spid="78"/>
                                        </p:tgtEl>
                                        <p:attrNameLst>
                                          <p:attrName>ppt_h</p:attrName>
                                        </p:attrNameLst>
                                      </p:cBhvr>
                                      <p:tavLst>
                                        <p:tav tm="0">
                                          <p:val>
                                            <p:fltVal val="0"/>
                                          </p:val>
                                        </p:tav>
                                        <p:tav tm="100000">
                                          <p:val>
                                            <p:strVal val="#ppt_h"/>
                                          </p:val>
                                        </p:tav>
                                      </p:tavLst>
                                    </p:anim>
                                    <p:anim calcmode="lin" valueType="num">
                                      <p:cBhvr>
                                        <p:cTn id="15" dur="750" fill="hold"/>
                                        <p:tgtEl>
                                          <p:spTgt spid="78"/>
                                        </p:tgtEl>
                                        <p:attrNameLst>
                                          <p:attrName>style.rotation</p:attrName>
                                        </p:attrNameLst>
                                      </p:cBhvr>
                                      <p:tavLst>
                                        <p:tav tm="0">
                                          <p:val>
                                            <p:fltVal val="360"/>
                                          </p:val>
                                        </p:tav>
                                        <p:tav tm="100000">
                                          <p:val>
                                            <p:fltVal val="0"/>
                                          </p:val>
                                        </p:tav>
                                      </p:tavLst>
                                    </p:anim>
                                    <p:animEffect transition="in" filter="fade">
                                      <p:cBhvr>
                                        <p:cTn id="16" dur="75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80">
                                          <p:stCondLst>
                                            <p:cond delay="0"/>
                                          </p:stCondLst>
                                        </p:cTn>
                                        <p:tgtEl>
                                          <p:spTgt spid="20"/>
                                        </p:tgtEl>
                                      </p:cBhvr>
                                    </p:animEffect>
                                    <p:anim calcmode="lin" valueType="num">
                                      <p:cBhvr>
                                        <p:cTn id="2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7" dur="26">
                                          <p:stCondLst>
                                            <p:cond delay="650"/>
                                          </p:stCondLst>
                                        </p:cTn>
                                        <p:tgtEl>
                                          <p:spTgt spid="20"/>
                                        </p:tgtEl>
                                      </p:cBhvr>
                                      <p:to x="100000" y="60000"/>
                                    </p:animScale>
                                    <p:animScale>
                                      <p:cBhvr>
                                        <p:cTn id="28" dur="166" decel="50000">
                                          <p:stCondLst>
                                            <p:cond delay="676"/>
                                          </p:stCondLst>
                                        </p:cTn>
                                        <p:tgtEl>
                                          <p:spTgt spid="20"/>
                                        </p:tgtEl>
                                      </p:cBhvr>
                                      <p:to x="100000" y="100000"/>
                                    </p:animScale>
                                    <p:animScale>
                                      <p:cBhvr>
                                        <p:cTn id="29" dur="26">
                                          <p:stCondLst>
                                            <p:cond delay="1312"/>
                                          </p:stCondLst>
                                        </p:cTn>
                                        <p:tgtEl>
                                          <p:spTgt spid="20"/>
                                        </p:tgtEl>
                                      </p:cBhvr>
                                      <p:to x="100000" y="80000"/>
                                    </p:animScale>
                                    <p:animScale>
                                      <p:cBhvr>
                                        <p:cTn id="30" dur="166" decel="50000">
                                          <p:stCondLst>
                                            <p:cond delay="1338"/>
                                          </p:stCondLst>
                                        </p:cTn>
                                        <p:tgtEl>
                                          <p:spTgt spid="20"/>
                                        </p:tgtEl>
                                      </p:cBhvr>
                                      <p:to x="100000" y="100000"/>
                                    </p:animScale>
                                    <p:animScale>
                                      <p:cBhvr>
                                        <p:cTn id="31" dur="26">
                                          <p:stCondLst>
                                            <p:cond delay="1642"/>
                                          </p:stCondLst>
                                        </p:cTn>
                                        <p:tgtEl>
                                          <p:spTgt spid="20"/>
                                        </p:tgtEl>
                                      </p:cBhvr>
                                      <p:to x="100000" y="90000"/>
                                    </p:animScale>
                                    <p:animScale>
                                      <p:cBhvr>
                                        <p:cTn id="32" dur="166" decel="50000">
                                          <p:stCondLst>
                                            <p:cond delay="1668"/>
                                          </p:stCondLst>
                                        </p:cTn>
                                        <p:tgtEl>
                                          <p:spTgt spid="20"/>
                                        </p:tgtEl>
                                      </p:cBhvr>
                                      <p:to x="100000" y="100000"/>
                                    </p:animScale>
                                    <p:animScale>
                                      <p:cBhvr>
                                        <p:cTn id="33" dur="26">
                                          <p:stCondLst>
                                            <p:cond delay="1808"/>
                                          </p:stCondLst>
                                        </p:cTn>
                                        <p:tgtEl>
                                          <p:spTgt spid="20"/>
                                        </p:tgtEl>
                                      </p:cBhvr>
                                      <p:to x="100000" y="95000"/>
                                    </p:animScale>
                                    <p:animScale>
                                      <p:cBhvr>
                                        <p:cTn id="34"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8" grpId="0"/>
      <p:bldP spid="7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8" name="Picture 7">
            <a:extLst>
              <a:ext uri="{FF2B5EF4-FFF2-40B4-BE49-F238E27FC236}">
                <a16:creationId xmlns:a16="http://schemas.microsoft.com/office/drawing/2014/main" id="{93609F6C-57FD-C44E-AA92-24E40E4771CC}"/>
              </a:ext>
            </a:extLst>
          </p:cNvPr>
          <p:cNvPicPr>
            <a:picLocks noChangeAspect="1"/>
          </p:cNvPicPr>
          <p:nvPr/>
        </p:nvPicPr>
        <p:blipFill rotWithShape="1">
          <a:blip r:embed="rId3"/>
          <a:srcRect r="52024"/>
          <a:stretch/>
        </p:blipFill>
        <p:spPr>
          <a:xfrm>
            <a:off x="5668409" y="0"/>
            <a:ext cx="3475591" cy="5143500"/>
          </a:xfrm>
          <a:prstGeom prst="rect">
            <a:avLst/>
          </a:prstGeom>
        </p:spPr>
      </p:pic>
      <p:sp>
        <p:nvSpPr>
          <p:cNvPr id="9" name="Rectangle 8">
            <a:extLst>
              <a:ext uri="{FF2B5EF4-FFF2-40B4-BE49-F238E27FC236}">
                <a16:creationId xmlns:a16="http://schemas.microsoft.com/office/drawing/2014/main" id="{4E42940B-F472-9443-B4F2-860E84618AD7}"/>
              </a:ext>
            </a:extLst>
          </p:cNvPr>
          <p:cNvSpPr/>
          <p:nvPr/>
        </p:nvSpPr>
        <p:spPr>
          <a:xfrm>
            <a:off x="-90312" y="-101601"/>
            <a:ext cx="5668408" cy="1754326"/>
          </a:xfrm>
          <a:prstGeom prst="rect">
            <a:avLst/>
          </a:prstGeom>
          <a:noFill/>
        </p:spPr>
        <p:txBody>
          <a:bodyPr wrap="square" lIns="91440" tIns="45720" rIns="91440" bIns="45720">
            <a:spAutoFit/>
          </a:bodyPr>
          <a:lstStyle/>
          <a:p>
            <a:pPr algn="ctr"/>
            <a:r>
              <a:rPr lang="en-GB" sz="5400" b="1" cap="none" spc="0" dirty="0">
                <a:ln w="6600">
                  <a:solidFill>
                    <a:srgbClr val="FF9300"/>
                  </a:solidFill>
                  <a:prstDash val="solid"/>
                </a:ln>
                <a:solidFill>
                  <a:schemeClr val="tx2">
                    <a:lumMod val="10000"/>
                  </a:schemeClr>
                </a:solidFill>
                <a:effectLst>
                  <a:glow rad="101600">
                    <a:schemeClr val="accent1">
                      <a:satMod val="17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rPr>
              <a:t>So What Basically is </a:t>
            </a:r>
            <a:r>
              <a:rPr lang="en-GB" sz="5400" b="1" dirty="0">
                <a:ln w="6600">
                  <a:solidFill>
                    <a:srgbClr val="FF9300"/>
                  </a:solidFill>
                  <a:prstDash val="solid"/>
                </a:ln>
                <a:solidFill>
                  <a:schemeClr val="tx2">
                    <a:lumMod val="10000"/>
                  </a:schemeClr>
                </a:solidFill>
                <a:effectLst>
                  <a:glow rad="101600">
                    <a:schemeClr val="accent1">
                      <a:satMod val="17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rPr>
              <a:t>BS 6</a:t>
            </a:r>
            <a:endParaRPr lang="en-GB" sz="5400" b="1" cap="none" spc="0" dirty="0">
              <a:ln w="6600">
                <a:solidFill>
                  <a:srgbClr val="FF9300"/>
                </a:solidFill>
                <a:prstDash val="solid"/>
              </a:ln>
              <a:solidFill>
                <a:schemeClr val="tx2">
                  <a:lumMod val="10000"/>
                </a:schemeClr>
              </a:solidFill>
              <a:effectLst>
                <a:glow rad="101600">
                  <a:schemeClr val="accent1">
                    <a:satMod val="175000"/>
                    <a:alpha val="40000"/>
                  </a:schemeClr>
                </a:glow>
                <a:outerShdw dist="38100" dir="2700000" algn="tl" rotWithShape="0">
                  <a:schemeClr val="accent2"/>
                </a:outerShdw>
                <a:reflection blurRad="6350" stA="55000" endA="300" endPos="45500" dir="5400000" sy="-100000" algn="bl" rotWithShape="0"/>
              </a:effectLst>
              <a:latin typeface="Arial Rounded MT Bold" panose="020F0704030504030204" pitchFamily="34" charset="0"/>
            </a:endParaRPr>
          </a:p>
        </p:txBody>
      </p:sp>
      <p:sp>
        <p:nvSpPr>
          <p:cNvPr id="6" name="TextBox 5">
            <a:extLst>
              <a:ext uri="{FF2B5EF4-FFF2-40B4-BE49-F238E27FC236}">
                <a16:creationId xmlns:a16="http://schemas.microsoft.com/office/drawing/2014/main" id="{6D42D8BD-70C5-6D40-8F08-B1B3A4465748}"/>
              </a:ext>
            </a:extLst>
          </p:cNvPr>
          <p:cNvSpPr txBox="1"/>
          <p:nvPr/>
        </p:nvSpPr>
        <p:spPr>
          <a:xfrm>
            <a:off x="-67024" y="1837972"/>
            <a:ext cx="5792588" cy="3139321"/>
          </a:xfrm>
          <a:prstGeom prst="rect">
            <a:avLst/>
          </a:prstGeom>
          <a:noFill/>
        </p:spPr>
        <p:txBody>
          <a:bodyPr wrap="square" rtlCol="0">
            <a:spAutoFit/>
          </a:bodyPr>
          <a:lstStyle/>
          <a:p>
            <a:r>
              <a:rPr lang="en-US" sz="1800" dirty="0">
                <a:latin typeface="Arial Rounded MT Bold" panose="020F0704030504030204" pitchFamily="34" charset="0"/>
                <a:cs typeface="Times New Roman" panose="02020603050405020304" pitchFamily="18" charset="0"/>
              </a:rPr>
              <a:t>    </a:t>
            </a:r>
            <a:endParaRPr lang="en-US" sz="1800" dirty="0">
              <a:solidFill>
                <a:schemeClr val="accent1">
                  <a:lumMod val="75000"/>
                </a:schemeClr>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endParaRPr>
          </a:p>
          <a:p>
            <a:pPr marL="285750" indent="-285750">
              <a:buFont typeface="Wingdings" pitchFamily="2" charset="2"/>
              <a:buChar char="q"/>
            </a:pPr>
            <a:r>
              <a:rPr lang="en-US" sz="1800" dirty="0">
                <a:solidFill>
                  <a:schemeClr val="accent1">
                    <a:lumMod val="75000"/>
                  </a:schemeClr>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MANDATES INSTALLING FILTERS IN VIHICLES TO CUT PARTICULATE MATTER FROM EXAUST</a:t>
            </a:r>
          </a:p>
          <a:p>
            <a:pPr marL="285750" indent="-285750">
              <a:buFont typeface="Wingdings" pitchFamily="2" charset="2"/>
              <a:buChar char="q"/>
            </a:pPr>
            <a:r>
              <a:rPr lang="en-US" sz="1800" dirty="0">
                <a:solidFill>
                  <a:schemeClr val="accent1">
                    <a:lumMod val="75000"/>
                  </a:schemeClr>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COMPYLING VIHICLES ARE LESS POLLUTING            DUE TO LESS EMMISION OF TOXIC GASES</a:t>
            </a:r>
          </a:p>
          <a:p>
            <a:pPr marL="285750" indent="-285750">
              <a:buFont typeface="Wingdings" pitchFamily="2" charset="2"/>
              <a:buChar char="q"/>
            </a:pPr>
            <a:r>
              <a:rPr lang="en-US" sz="1800" dirty="0">
                <a:solidFill>
                  <a:srgbClr val="FF930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MANDATE ON BOARD DIAGNOSTICS FOR VIHICLE MAINTENANCE</a:t>
            </a:r>
          </a:p>
          <a:p>
            <a:pPr marL="285750" indent="-285750">
              <a:buFont typeface="Wingdings" pitchFamily="2" charset="2"/>
              <a:buChar char="q"/>
            </a:pPr>
            <a:r>
              <a:rPr lang="en-US" sz="1800" dirty="0">
                <a:solidFill>
                  <a:srgbClr val="00206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 REDUCTION PLANNED FOR OXIDES OF NITROGEN</a:t>
            </a:r>
          </a:p>
          <a:p>
            <a:pPr marL="285750" indent="-285750">
              <a:buFont typeface="Wingdings" pitchFamily="2" charset="2"/>
              <a:buChar char="q"/>
            </a:pPr>
            <a:r>
              <a:rPr lang="en-US" sz="1800" dirty="0">
                <a:solidFill>
                  <a:srgbClr val="00206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70% - DIESEL ENGINE</a:t>
            </a:r>
          </a:p>
          <a:p>
            <a:pPr marL="285750" indent="-285750">
              <a:buFont typeface="Wingdings" pitchFamily="2" charset="2"/>
              <a:buChar char="q"/>
            </a:pPr>
            <a:r>
              <a:rPr lang="en-US" sz="1800" dirty="0">
                <a:solidFill>
                  <a:srgbClr val="00206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25% - PETROL </a:t>
            </a:r>
            <a:r>
              <a:rPr lang="en-US" sz="1800" dirty="0" smtClean="0">
                <a:solidFill>
                  <a:srgbClr val="00206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ENGINE</a:t>
            </a:r>
            <a:endParaRPr lang="en-US" sz="1800" dirty="0">
              <a:solidFill>
                <a:srgbClr val="00206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928DAC6-23D2-8440-B060-43D54343A89D}"/>
              </a:ext>
            </a:extLst>
          </p:cNvPr>
          <p:cNvSpPr txBox="1"/>
          <p:nvPr/>
        </p:nvSpPr>
        <p:spPr>
          <a:xfrm>
            <a:off x="-65150" y="1860550"/>
            <a:ext cx="5935474" cy="369332"/>
          </a:xfrm>
          <a:prstGeom prst="rect">
            <a:avLst/>
          </a:prstGeom>
          <a:noFill/>
        </p:spPr>
        <p:txBody>
          <a:bodyPr wrap="square" rtlCol="0">
            <a:spAutoFit/>
          </a:bodyPr>
          <a:lstStyle/>
          <a:p>
            <a:pPr marL="285750" indent="-285750">
              <a:buFont typeface="Wingdings" pitchFamily="2" charset="2"/>
              <a:buChar char="q"/>
            </a:pPr>
            <a:r>
              <a:rPr lang="en-US" sz="1800" dirty="0">
                <a:solidFill>
                  <a:srgbClr val="C00000"/>
                </a:solidFill>
                <a:effectLst>
                  <a:glow rad="63500">
                    <a:schemeClr val="accent1">
                      <a:satMod val="175000"/>
                      <a:alpha val="40000"/>
                    </a:schemeClr>
                  </a:glow>
                </a:effectLst>
                <a:latin typeface="Arial Rounded MT Bold" panose="020F0704030504030204" pitchFamily="34" charset="0"/>
                <a:cs typeface="Times New Roman" panose="02020603050405020304" pitchFamily="18" charset="0"/>
              </a:rPr>
              <a:t>WAS IMPLEMENTED FROM APRIL 1, 2020</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1" grpId="0"/>
    </p:bldLst>
  </p:timing>
</p:sld>
</file>

<file path=ppt/theme/theme1.xml><?xml version="1.0" encoding="utf-8"?>
<a:theme xmlns:a="http://schemas.openxmlformats.org/drawingml/2006/main" name="Ariel template">
  <a:themeElements>
    <a:clrScheme name="Custom 347">
      <a:dk1>
        <a:srgbClr val="666666"/>
      </a:dk1>
      <a:lt1>
        <a:srgbClr val="FFFFFF"/>
      </a:lt1>
      <a:dk2>
        <a:srgbClr val="004430"/>
      </a:dk2>
      <a:lt2>
        <a:srgbClr val="DAE2E6"/>
      </a:lt2>
      <a:accent1>
        <a:srgbClr val="8EC641"/>
      </a:accent1>
      <a:accent2>
        <a:srgbClr val="004430"/>
      </a:accent2>
      <a:accent3>
        <a:srgbClr val="539EB9"/>
      </a:accent3>
      <a:accent4>
        <a:srgbClr val="689EE1"/>
      </a:accent4>
      <a:accent5>
        <a:srgbClr val="999999"/>
      </a:accent5>
      <a:accent6>
        <a:srgbClr val="779B91"/>
      </a:accent6>
      <a:hlink>
        <a:srgbClr val="689EE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C105139575B548B6FCC0E6C627B816" ma:contentTypeVersion="7" ma:contentTypeDescription="Create a new document." ma:contentTypeScope="" ma:versionID="473db52ed1b8601f61272be9be673180">
  <xsd:schema xmlns:xsd="http://www.w3.org/2001/XMLSchema" xmlns:xs="http://www.w3.org/2001/XMLSchema" xmlns:p="http://schemas.microsoft.com/office/2006/metadata/properties" xmlns:ns2="c898db01-6075-407b-bad9-2e3d875f5e48" targetNamespace="http://schemas.microsoft.com/office/2006/metadata/properties" ma:root="true" ma:fieldsID="08d92820dc36cbad32efab2c5d956cf9" ns2:_="">
    <xsd:import namespace="c898db01-6075-407b-bad9-2e3d875f5e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8db01-6075-407b-bad9-2e3d875f5e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EE02BE-B412-47FB-A13C-A66B8A149994}">
  <ds:schemaRefs>
    <ds:schemaRef ds:uri="http://schemas.microsoft.com/sharepoint/v3/contenttype/forms"/>
  </ds:schemaRefs>
</ds:datastoreItem>
</file>

<file path=customXml/itemProps2.xml><?xml version="1.0" encoding="utf-8"?>
<ds:datastoreItem xmlns:ds="http://schemas.openxmlformats.org/officeDocument/2006/customXml" ds:itemID="{F5D07E9B-E6EE-4E8A-AC9E-675BDE316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8db01-6075-407b-bad9-2e3d875f5e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43ECB9-7510-43A5-9A78-83891BDB783A}">
  <ds:schemaRefs>
    <ds:schemaRef ds:uri="http://schemas.microsoft.com/office/2006/metadata/properties"/>
    <ds:schemaRef ds:uri="http://purl.org/dc/terms/"/>
    <ds:schemaRef ds:uri="http://schemas.openxmlformats.org/package/2006/metadata/core-properties"/>
    <ds:schemaRef ds:uri="http://purl.org/dc/dcmitype/"/>
    <ds:schemaRef ds:uri="c898db01-6075-407b-bad9-2e3d875f5e48"/>
    <ds:schemaRef ds:uri="http://schemas.microsoft.com/office/2006/documentManagement/typ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{02B989F7-1B9A-154F-A2E3-813CBB60566B}tf10001071</Template>
  <TotalTime>2039</TotalTime>
  <Words>763</Words>
  <Application>Microsoft Office PowerPoint</Application>
  <PresentationFormat>On-screen Show (16:9)</PresentationFormat>
  <Paragraphs>106</Paragraphs>
  <Slides>12</Slides>
  <Notes>11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12</vt:i4>
      </vt:variant>
    </vt:vector>
  </HeadingPairs>
  <TitlesOfParts>
    <vt:vector size="32" baseType="lpstr">
      <vt:lpstr>Roboto Slab</vt:lpstr>
      <vt:lpstr>Courier New</vt:lpstr>
      <vt:lpstr>Arial Black</vt:lpstr>
      <vt:lpstr>맑은 고딕</vt:lpstr>
      <vt:lpstr>Oxygen</vt:lpstr>
      <vt:lpstr>Georgia</vt:lpstr>
      <vt:lpstr>Arial</vt:lpstr>
      <vt:lpstr>Baskerville Old Face</vt:lpstr>
      <vt:lpstr>Al Bayan Plain</vt:lpstr>
      <vt:lpstr>Gill Sans Ultra Bold Condensed</vt:lpstr>
      <vt:lpstr>Wingdings</vt:lpstr>
      <vt:lpstr>Stencil</vt:lpstr>
      <vt:lpstr>ACADEMY ENGRAVED LET PLAIN:1.0</vt:lpstr>
      <vt:lpstr>Roboto</vt:lpstr>
      <vt:lpstr>Arial Rounded MT Bold</vt:lpstr>
      <vt:lpstr>Cambria Math</vt:lpstr>
      <vt:lpstr>Ayuthaya</vt:lpstr>
      <vt:lpstr>Colonna MT</vt:lpstr>
      <vt:lpstr>Times New Roman</vt:lpstr>
      <vt:lpstr>Ariel template</vt:lpstr>
      <vt:lpstr>ENVIRONMENTAL  STUDIES 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Lenovo</cp:lastModifiedBy>
  <cp:revision>99</cp:revision>
  <dcterms:modified xsi:type="dcterms:W3CDTF">2021-05-25T17:34:13Z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0x010100F5C105139575B548B6FCC0E6C627B816</vt:lpwstr>
  </property>
</Properties>
</file>